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26" r:id="rId4"/>
    <p:sldMasterId id="2147483728" r:id="rId5"/>
    <p:sldMasterId id="2147483729" r:id="rId6"/>
    <p:sldMasterId id="2147483730" r:id="rId7"/>
  </p:sldMasterIdLst>
  <p:notesMasterIdLst>
    <p:notesMasterId r:id="rId15"/>
  </p:notesMasterIdLst>
  <p:sldIdLst>
    <p:sldId id="272" r:id="rId8"/>
    <p:sldId id="273" r:id="rId9"/>
    <p:sldId id="274" r:id="rId10"/>
    <p:sldId id="275" r:id="rId11"/>
    <p:sldId id="281" r:id="rId12"/>
    <p:sldId id="282" r:id="rId13"/>
    <p:sldId id="283"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0969A-5674-5CD3-393E-0DA991269540}" v="2" dt="2020-01-02T19:47:32.511"/>
  </p1510:revLst>
</p1510:revInfo>
</file>

<file path=ppt/tableStyles.xml><?xml version="1.0" encoding="utf-8"?>
<a:tblStyleLst xmlns:a="http://schemas.openxmlformats.org/drawingml/2006/main" def="{C1EB1C47-C5AE-4FD0-8729-6AD3FFB4FB90}">
  <a:tblStyle styleId="{C1EB1C47-C5AE-4FD0-8729-6AD3FFB4FB9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726E45-4656-4CA1-8D7A-0492E7BB592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76596" autoAdjust="0"/>
  </p:normalViewPr>
  <p:slideViewPr>
    <p:cSldViewPr snapToGrid="0" snapToObjects="1">
      <p:cViewPr varScale="1">
        <p:scale>
          <a:sx n="43" d="100"/>
          <a:sy n="43" d="100"/>
        </p:scale>
        <p:origin x="5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cella, Deanna M" userId="S::dscarcella@ets.org::3d1176cd-5e7a-406d-a939-96396449bd2e" providerId="AD" clId="Web-{A950969A-5674-5CD3-393E-0DA991269540}"/>
    <pc:docChg chg="modSld">
      <pc:chgData name="Scarcella, Deanna M" userId="S::dscarcella@ets.org::3d1176cd-5e7a-406d-a939-96396449bd2e" providerId="AD" clId="Web-{A950969A-5674-5CD3-393E-0DA991269540}" dt="2020-01-02T19:47:32.511" v="1"/>
      <pc:docMkLst>
        <pc:docMk/>
      </pc:docMkLst>
      <pc:sldChg chg="modNotes">
        <pc:chgData name="Scarcella, Deanna M" userId="S::dscarcella@ets.org::3d1176cd-5e7a-406d-a939-96396449bd2e" providerId="AD" clId="Web-{A950969A-5674-5CD3-393E-0DA991269540}" dt="2020-01-02T19:47:27.401" v="0"/>
        <pc:sldMkLst>
          <pc:docMk/>
          <pc:sldMk cId="0" sldId="273"/>
        </pc:sldMkLst>
      </pc:sldChg>
      <pc:sldChg chg="modNotes">
        <pc:chgData name="Scarcella, Deanna M" userId="S::dscarcella@ets.org::3d1176cd-5e7a-406d-a939-96396449bd2e" providerId="AD" clId="Web-{A950969A-5674-5CD3-393E-0DA991269540}" dt="2020-01-02T19:47:32.511" v="1"/>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4ee15764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4ee15764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ee157640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4ee157640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 dirty="0"/>
          </a:p>
        </p:txBody>
      </p:sp>
      <p:sp>
        <p:nvSpPr>
          <p:cNvPr id="574" name="Google Shape;574;g4ee157640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4ee157640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endParaRPr lang="en" sz="1400" dirty="0">
              <a:highlight>
                <a:srgbClr val="FFFFFF"/>
              </a:highlight>
            </a:endParaRPr>
          </a:p>
        </p:txBody>
      </p:sp>
      <p:sp>
        <p:nvSpPr>
          <p:cNvPr id="581" name="Google Shape;581;g4ee157640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4ee157640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4ee157640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7"/>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07" name="Google Shape;107;p27"/>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08" name="Google Shape;108;p2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1" name="Google Shape;111;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12" name="Google Shape;1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1pPr>
            <a:lvl2pPr marL="0" lvl="1"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2pPr>
            <a:lvl3pPr marL="0" lvl="2"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3pPr>
            <a:lvl4pPr marL="0" lvl="3"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4pPr>
            <a:lvl5pPr marL="0" lvl="4"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5pPr>
            <a:lvl6pPr marL="0" lvl="5"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6pPr>
            <a:lvl7pPr marL="0" lvl="6"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7pPr>
            <a:lvl8pPr marL="0" lvl="7"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8pPr>
            <a:lvl9pPr marL="0" lvl="8"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13"/>
        <p:cNvGrpSpPr/>
        <p:nvPr/>
      </p:nvGrpSpPr>
      <p:grpSpPr>
        <a:xfrm>
          <a:off x="0" y="0"/>
          <a:ext cx="0" cy="0"/>
          <a:chOff x="0" y="0"/>
          <a:chExt cx="0" cy="0"/>
        </a:xfrm>
      </p:grpSpPr>
      <p:sp>
        <p:nvSpPr>
          <p:cNvPr id="114" name="Google Shape;114;p2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7" name="Google Shape;117;p30"/>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 name="Google Shape;118;p30"/>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9" name="Google Shape;119;p30"/>
          <p:cNvSpPr txBox="1">
            <a:spLocks noGrp="1"/>
          </p:cNvSpPr>
          <p:nvPr>
            <p:ph type="sldNum" idx="12"/>
          </p:nvPr>
        </p:nvSpPr>
        <p:spPr>
          <a:xfrm>
            <a:off x="6553200" y="4683919"/>
            <a:ext cx="2133600" cy="3573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1pPr>
            <a:lvl2pPr marL="0" lvl="1"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2pPr>
            <a:lvl3pPr marL="0" lvl="2"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3pPr>
            <a:lvl4pPr marL="0" lvl="3"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4pPr>
            <a:lvl5pPr marL="0" lvl="4"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5pPr>
            <a:lvl6pPr marL="0" lvl="5"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6pPr>
            <a:lvl7pPr marL="0" lvl="6"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7pPr>
            <a:lvl8pPr marL="0" lvl="7"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8pPr>
            <a:lvl9pPr marL="0" lvl="8" indent="0" algn="r" rtl="0">
              <a:lnSpc>
                <a:spcPct val="100000"/>
              </a:lnSpc>
              <a:spcBef>
                <a:spcPts val="0"/>
              </a:spcBef>
              <a:spcAft>
                <a:spcPts val="0"/>
              </a:spcAft>
              <a:buSzPts val="563"/>
              <a:buNone/>
              <a:defRPr sz="563"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 name="Google Shape;122;p3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3" name="Google Shape;123;p3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Google Shape;124;p3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500"/>
              <a:buNone/>
              <a:defRPr/>
            </a:lvl1pPr>
            <a:lvl2pPr marL="0" marR="0" lvl="1" indent="0" algn="r" rtl="0">
              <a:lnSpc>
                <a:spcPct val="100000"/>
              </a:lnSpc>
              <a:spcBef>
                <a:spcPts val="0"/>
              </a:spcBef>
              <a:spcAft>
                <a:spcPts val="0"/>
              </a:spcAft>
              <a:buSzPts val="500"/>
              <a:buNone/>
              <a:defRPr/>
            </a:lvl2pPr>
            <a:lvl3pPr marL="0" marR="0" lvl="2" indent="0" algn="r" rtl="0">
              <a:lnSpc>
                <a:spcPct val="100000"/>
              </a:lnSpc>
              <a:spcBef>
                <a:spcPts val="0"/>
              </a:spcBef>
              <a:spcAft>
                <a:spcPts val="0"/>
              </a:spcAft>
              <a:buSzPts val="500"/>
              <a:buNone/>
              <a:defRPr/>
            </a:lvl3pPr>
            <a:lvl4pPr marL="0" marR="0" lvl="3" indent="0" algn="r" rtl="0">
              <a:lnSpc>
                <a:spcPct val="100000"/>
              </a:lnSpc>
              <a:spcBef>
                <a:spcPts val="0"/>
              </a:spcBef>
              <a:spcAft>
                <a:spcPts val="0"/>
              </a:spcAft>
              <a:buSzPts val="500"/>
              <a:buNone/>
              <a:defRPr/>
            </a:lvl4pPr>
            <a:lvl5pPr marL="0" marR="0" lvl="4" indent="0" algn="r" rtl="0">
              <a:lnSpc>
                <a:spcPct val="100000"/>
              </a:lnSpc>
              <a:spcBef>
                <a:spcPts val="0"/>
              </a:spcBef>
              <a:spcAft>
                <a:spcPts val="0"/>
              </a:spcAft>
              <a:buSzPts val="500"/>
              <a:buNone/>
              <a:defRPr/>
            </a:lvl5pPr>
            <a:lvl6pPr marL="0" marR="0" lvl="5" indent="0" algn="r" rtl="0">
              <a:lnSpc>
                <a:spcPct val="100000"/>
              </a:lnSpc>
              <a:spcBef>
                <a:spcPts val="0"/>
              </a:spcBef>
              <a:spcAft>
                <a:spcPts val="0"/>
              </a:spcAft>
              <a:buSzPts val="500"/>
              <a:buNone/>
              <a:defRPr/>
            </a:lvl6pPr>
            <a:lvl7pPr marL="0" marR="0" lvl="6" indent="0" algn="r" rtl="0">
              <a:lnSpc>
                <a:spcPct val="100000"/>
              </a:lnSpc>
              <a:spcBef>
                <a:spcPts val="0"/>
              </a:spcBef>
              <a:spcAft>
                <a:spcPts val="0"/>
              </a:spcAft>
              <a:buSzPts val="500"/>
              <a:buNone/>
              <a:defRPr/>
            </a:lvl7pPr>
            <a:lvl8pPr marL="0" marR="0" lvl="7" indent="0" algn="r" rtl="0">
              <a:lnSpc>
                <a:spcPct val="100000"/>
              </a:lnSpc>
              <a:spcBef>
                <a:spcPts val="0"/>
              </a:spcBef>
              <a:spcAft>
                <a:spcPts val="0"/>
              </a:spcAft>
              <a:buSzPts val="500"/>
              <a:buNone/>
              <a:defRPr/>
            </a:lvl8pPr>
            <a:lvl9pPr marL="0" marR="0" lvl="8" indent="0" algn="r" rtl="0">
              <a:lnSpc>
                <a:spcPct val="100000"/>
              </a:lnSpc>
              <a:spcBef>
                <a:spcPts val="0"/>
              </a:spcBef>
              <a:spcAft>
                <a:spcPts val="0"/>
              </a:spcAft>
              <a:buSzPts val="5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7" name="Google Shape;127;p3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SzPts val="563"/>
              <a:buNone/>
              <a:defRPr sz="56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7" name="Google Shape;137;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0"/>
        <p:cNvGrpSpPr/>
        <p:nvPr/>
      </p:nvGrpSpPr>
      <p:grpSpPr>
        <a:xfrm>
          <a:off x="0" y="0"/>
          <a:ext cx="0" cy="0"/>
          <a:chOff x="0" y="0"/>
          <a:chExt cx="0" cy="0"/>
        </a:xfrm>
      </p:grpSpPr>
      <p:sp>
        <p:nvSpPr>
          <p:cNvPr id="141" name="Google Shape;141;p3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3" name="Google Shape;143;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 name="Google Shape;148;p3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9" name="Google Shape;149;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2"/>
        <p:cNvGrpSpPr/>
        <p:nvPr/>
      </p:nvGrpSpPr>
      <p:grpSpPr>
        <a:xfrm>
          <a:off x="0" y="0"/>
          <a:ext cx="0" cy="0"/>
          <a:chOff x="0" y="0"/>
          <a:chExt cx="0" cy="0"/>
        </a:xfrm>
      </p:grpSpPr>
      <p:sp>
        <p:nvSpPr>
          <p:cNvPr id="153" name="Google Shape;153;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3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5" name="Google Shape;155;p3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9"/>
        <p:cNvGrpSpPr/>
        <p:nvPr/>
      </p:nvGrpSpPr>
      <p:grpSpPr>
        <a:xfrm>
          <a:off x="0" y="0"/>
          <a:ext cx="0" cy="0"/>
          <a:chOff x="0" y="0"/>
          <a:chExt cx="0" cy="0"/>
        </a:xfrm>
      </p:grpSpPr>
      <p:sp>
        <p:nvSpPr>
          <p:cNvPr id="160" name="Google Shape;160;p3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2" name="Google Shape;162;p3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 name="Google Shape;163;p3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4" name="Google Shape;164;p3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 name="Google Shape;165;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4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0" name="Google Shape;180;p4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1" name="Google Shape;181;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2" name="Google Shape;182;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 name="Google Shape;186;p4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7" name="Google Shape;187;p4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8" name="Google Shape;18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9" name="Google Shape;189;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0" name="Google Shape;19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1"/>
        <p:cNvGrpSpPr/>
        <p:nvPr/>
      </p:nvGrpSpPr>
      <p:grpSpPr>
        <a:xfrm>
          <a:off x="0" y="0"/>
          <a:ext cx="0" cy="0"/>
          <a:chOff x="0" y="0"/>
          <a:chExt cx="0" cy="0"/>
        </a:xfrm>
      </p:grpSpPr>
      <p:sp>
        <p:nvSpPr>
          <p:cNvPr id="192" name="Google Shape;192;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4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4" name="Google Shape;19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5" name="Google Shape;19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6" name="Google Shape;196;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 name="Google Shape;199;p4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0" name="Google Shape;20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9"/>
        <p:cNvGrpSpPr/>
        <p:nvPr/>
      </p:nvGrpSpPr>
      <p:grpSpPr>
        <a:xfrm>
          <a:off x="0" y="0"/>
          <a:ext cx="0" cy="0"/>
          <a:chOff x="0" y="0"/>
          <a:chExt cx="0" cy="0"/>
        </a:xfrm>
      </p:grpSpPr>
      <p:sp>
        <p:nvSpPr>
          <p:cNvPr id="210" name="Google Shape;210;p4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11" name="Google Shape;211;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2" name="Google Shape;212;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13" name="Google Shape;213;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14" name="Google Shape;214;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15"/>
        <p:cNvGrpSpPr/>
        <p:nvPr/>
      </p:nvGrpSpPr>
      <p:grpSpPr>
        <a:xfrm>
          <a:off x="0" y="0"/>
          <a:ext cx="0" cy="0"/>
          <a:chOff x="0" y="0"/>
          <a:chExt cx="0" cy="0"/>
        </a:xfrm>
      </p:grpSpPr>
      <p:sp>
        <p:nvSpPr>
          <p:cNvPr id="216" name="Google Shape;21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17" name="Google Shape;21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18" name="Google Shape;218;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47"/>
          <p:cNvSpPr txBox="1">
            <a:spLocks noGrp="1"/>
          </p:cNvSpPr>
          <p:nvPr>
            <p:ph type="title"/>
          </p:nvPr>
        </p:nvSpPr>
        <p:spPr>
          <a:xfrm>
            <a:off x="457200" y="205980"/>
            <a:ext cx="8229600" cy="537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7F7F7F"/>
              </a:buClr>
              <a:buSzPts val="2800"/>
              <a:buFont typeface="Calibri"/>
              <a:buNone/>
              <a:defRPr sz="2800" b="0" i="0" u="none" strike="noStrike" cap="none">
                <a:solidFill>
                  <a:srgbClr val="7F7F7F"/>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20" name="Google Shape;220;p47"/>
          <p:cNvSpPr txBox="1">
            <a:spLocks noGrp="1"/>
          </p:cNvSpPr>
          <p:nvPr>
            <p:ph type="body" idx="1"/>
          </p:nvPr>
        </p:nvSpPr>
        <p:spPr>
          <a:xfrm>
            <a:off x="457200" y="742950"/>
            <a:ext cx="8229600" cy="381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23" name="Google Shape;223;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24" name="Google Shape;224;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27" name="Google Shape;227;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28" name="Google Shape;228;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29" name="Google Shape;229;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
        <p:cNvGrpSpPr/>
        <p:nvPr/>
      </p:nvGrpSpPr>
      <p:grpSpPr>
        <a:xfrm>
          <a:off x="0" y="0"/>
          <a:ext cx="0" cy="0"/>
          <a:chOff x="0" y="0"/>
          <a:chExt cx="0" cy="0"/>
        </a:xfrm>
      </p:grpSpPr>
      <p:sp>
        <p:nvSpPr>
          <p:cNvPr id="231" name="Google Shape;231;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32" name="Google Shape;232;p5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3" name="Google Shape;233;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34" name="Google Shape;234;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35" name="Google Shape;235;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p5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38" name="Google Shape;238;p5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239" name="Google Shape;239;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0" name="Google Shape;240;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1" name="Google Shape;241;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Google Shape;243;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44" name="Google Shape;244;p5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5" name="Google Shape;245;p5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6" name="Google Shape;246;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7" name="Google Shape;247;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8" name="Google Shape;248;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9"/>
        <p:cNvGrpSpPr/>
        <p:nvPr/>
      </p:nvGrpSpPr>
      <p:grpSpPr>
        <a:xfrm>
          <a:off x="0" y="0"/>
          <a:ext cx="0" cy="0"/>
          <a:chOff x="0" y="0"/>
          <a:chExt cx="0" cy="0"/>
        </a:xfrm>
      </p:grpSpPr>
      <p:sp>
        <p:nvSpPr>
          <p:cNvPr id="250" name="Google Shape;250;p5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51" name="Google Shape;251;p5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252" name="Google Shape;252;p53"/>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3" name="Google Shape;253;p5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254" name="Google Shape;254;p5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5" name="Google Shape;255;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56" name="Google Shape;256;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57" name="Google Shape;257;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8"/>
        <p:cNvGrpSpPr/>
        <p:nvPr/>
      </p:nvGrpSpPr>
      <p:grpSpPr>
        <a:xfrm>
          <a:off x="0" y="0"/>
          <a:ext cx="0" cy="0"/>
          <a:chOff x="0" y="0"/>
          <a:chExt cx="0" cy="0"/>
        </a:xfrm>
      </p:grpSpPr>
      <p:sp>
        <p:nvSpPr>
          <p:cNvPr id="259" name="Google Shape;259;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60" name="Google Shape;260;p5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61" name="Google Shape;261;p5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262" name="Google Shape;262;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3" name="Google Shape;263;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4" name="Google Shape;264;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p5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67" name="Google Shape;267;p55"/>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68" name="Google Shape;268;p5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269" name="Google Shape;269;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70" name="Google Shape;270;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71" name="Google Shape;271;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74" name="Google Shape;274;p5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75" name="Google Shape;275;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76" name="Google Shape;276;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77" name="Google Shape;277;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5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80" name="Google Shape;280;p5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1" name="Google Shape;281;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82" name="Google Shape;282;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SzPts val="1100"/>
              <a:buNone/>
              <a:defRPr sz="900">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83" name="Google Shape;283;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866216" y="1085850"/>
            <a:ext cx="6619200" cy="24972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2800"/>
              <a:buNone/>
              <a:defRPr sz="54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1" name="Google Shape;101;p26"/>
          <p:cNvSpPr txBox="1">
            <a:spLocks noGrp="1"/>
          </p:cNvSpPr>
          <p:nvPr>
            <p:ph type="subTitle" idx="1"/>
          </p:nvPr>
        </p:nvSpPr>
        <p:spPr>
          <a:xfrm>
            <a:off x="866216" y="3583035"/>
            <a:ext cx="6619200" cy="646200"/>
          </a:xfrm>
          <a:prstGeom prst="rect">
            <a:avLst/>
          </a:prstGeom>
          <a:noFill/>
          <a:ln>
            <a:noFill/>
          </a:ln>
        </p:spPr>
        <p:txBody>
          <a:bodyPr spcFirstLastPara="1" wrap="square" lIns="91425" tIns="91425" rIns="91425" bIns="91425" anchor="t" anchorCtr="0"/>
          <a:lstStyle>
            <a:lvl1pPr lvl="0" algn="l" rtl="0">
              <a:lnSpc>
                <a:spcPct val="115000"/>
              </a:lnSpc>
              <a:spcBef>
                <a:spcPts val="0"/>
              </a:spcBef>
              <a:spcAft>
                <a:spcPts val="0"/>
              </a:spcAft>
              <a:buSzPts val="1800"/>
              <a:buNone/>
              <a:defRPr cap="none">
                <a:solidFill>
                  <a:srgbClr val="BCBCBC"/>
                </a:solidFill>
              </a:defRPr>
            </a:lvl1pPr>
            <a:lvl2pPr lvl="1" algn="ctr" rtl="0">
              <a:lnSpc>
                <a:spcPct val="115000"/>
              </a:lnSpc>
              <a:spcBef>
                <a:spcPts val="1600"/>
              </a:spcBef>
              <a:spcAft>
                <a:spcPts val="0"/>
              </a:spcAft>
              <a:buSzPts val="1050"/>
              <a:buNone/>
              <a:defRPr>
                <a:solidFill>
                  <a:srgbClr val="888888"/>
                </a:solidFill>
              </a:defRPr>
            </a:lvl2pPr>
            <a:lvl3pPr lvl="2" algn="ctr" rtl="0">
              <a:lnSpc>
                <a:spcPct val="115000"/>
              </a:lnSpc>
              <a:spcBef>
                <a:spcPts val="1600"/>
              </a:spcBef>
              <a:spcAft>
                <a:spcPts val="0"/>
              </a:spcAft>
              <a:buSzPts val="1050"/>
              <a:buNone/>
              <a:defRPr>
                <a:solidFill>
                  <a:srgbClr val="888888"/>
                </a:solidFill>
              </a:defRPr>
            </a:lvl3pPr>
            <a:lvl4pPr lvl="3" algn="ctr" rtl="0">
              <a:lnSpc>
                <a:spcPct val="115000"/>
              </a:lnSpc>
              <a:spcBef>
                <a:spcPts val="1600"/>
              </a:spcBef>
              <a:spcAft>
                <a:spcPts val="0"/>
              </a:spcAft>
              <a:buSzPts val="1050"/>
              <a:buNone/>
              <a:defRPr>
                <a:solidFill>
                  <a:srgbClr val="888888"/>
                </a:solidFill>
              </a:defRPr>
            </a:lvl4pPr>
            <a:lvl5pPr lvl="4" algn="ctr" rtl="0">
              <a:lnSpc>
                <a:spcPct val="115000"/>
              </a:lnSpc>
              <a:spcBef>
                <a:spcPts val="1600"/>
              </a:spcBef>
              <a:spcAft>
                <a:spcPts val="0"/>
              </a:spcAft>
              <a:buSzPts val="1050"/>
              <a:buNone/>
              <a:defRPr>
                <a:solidFill>
                  <a:srgbClr val="888888"/>
                </a:solidFill>
              </a:defRPr>
            </a:lvl5pPr>
            <a:lvl6pPr lvl="5" algn="ctr" rtl="0">
              <a:lnSpc>
                <a:spcPct val="115000"/>
              </a:lnSpc>
              <a:spcBef>
                <a:spcPts val="1600"/>
              </a:spcBef>
              <a:spcAft>
                <a:spcPts val="0"/>
              </a:spcAft>
              <a:buSzPts val="1050"/>
              <a:buNone/>
              <a:defRPr>
                <a:solidFill>
                  <a:srgbClr val="888888"/>
                </a:solidFill>
              </a:defRPr>
            </a:lvl6pPr>
            <a:lvl7pPr lvl="6" algn="ctr" rtl="0">
              <a:lnSpc>
                <a:spcPct val="115000"/>
              </a:lnSpc>
              <a:spcBef>
                <a:spcPts val="1600"/>
              </a:spcBef>
              <a:spcAft>
                <a:spcPts val="0"/>
              </a:spcAft>
              <a:buSzPts val="1050"/>
              <a:buNone/>
              <a:defRPr>
                <a:solidFill>
                  <a:srgbClr val="888888"/>
                </a:solidFill>
              </a:defRPr>
            </a:lvl7pPr>
            <a:lvl8pPr lvl="7" algn="ctr" rtl="0">
              <a:lnSpc>
                <a:spcPct val="115000"/>
              </a:lnSpc>
              <a:spcBef>
                <a:spcPts val="1600"/>
              </a:spcBef>
              <a:spcAft>
                <a:spcPts val="0"/>
              </a:spcAft>
              <a:buSzPts val="1050"/>
              <a:buNone/>
              <a:defRPr>
                <a:solidFill>
                  <a:srgbClr val="888888"/>
                </a:solidFill>
              </a:defRPr>
            </a:lvl8pPr>
            <a:lvl9pPr lvl="8" algn="ctr" rtl="0">
              <a:lnSpc>
                <a:spcPct val="115000"/>
              </a:lnSpc>
              <a:spcBef>
                <a:spcPts val="1600"/>
              </a:spcBef>
              <a:spcAft>
                <a:spcPts val="1600"/>
              </a:spcAft>
              <a:buSzPts val="1050"/>
              <a:buNone/>
              <a:defRPr>
                <a:solidFill>
                  <a:srgbClr val="888888"/>
                </a:solidFill>
              </a:defRPr>
            </a:lvl9pPr>
          </a:lstStyle>
          <a:p>
            <a:endParaRPr/>
          </a:p>
        </p:txBody>
      </p:sp>
      <p:sp>
        <p:nvSpPr>
          <p:cNvPr id="102" name="Google Shape;102;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3" name="Google Shape;103;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4" name="Google Shape;104;p2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500"/>
              <a:buNone/>
              <a:defRPr/>
            </a:lvl1pPr>
            <a:lvl2pPr marL="0" marR="0" lvl="1" indent="0" algn="r" rtl="0">
              <a:lnSpc>
                <a:spcPct val="100000"/>
              </a:lnSpc>
              <a:spcBef>
                <a:spcPts val="0"/>
              </a:spcBef>
              <a:spcAft>
                <a:spcPts val="0"/>
              </a:spcAft>
              <a:buSzPts val="500"/>
              <a:buNone/>
              <a:defRPr/>
            </a:lvl2pPr>
            <a:lvl3pPr marL="0" marR="0" lvl="2" indent="0" algn="r" rtl="0">
              <a:lnSpc>
                <a:spcPct val="100000"/>
              </a:lnSpc>
              <a:spcBef>
                <a:spcPts val="0"/>
              </a:spcBef>
              <a:spcAft>
                <a:spcPts val="0"/>
              </a:spcAft>
              <a:buSzPts val="500"/>
              <a:buNone/>
              <a:defRPr/>
            </a:lvl3pPr>
            <a:lvl4pPr marL="0" marR="0" lvl="3" indent="0" algn="r" rtl="0">
              <a:lnSpc>
                <a:spcPct val="100000"/>
              </a:lnSpc>
              <a:spcBef>
                <a:spcPts val="0"/>
              </a:spcBef>
              <a:spcAft>
                <a:spcPts val="0"/>
              </a:spcAft>
              <a:buSzPts val="500"/>
              <a:buNone/>
              <a:defRPr/>
            </a:lvl4pPr>
            <a:lvl5pPr marL="0" marR="0" lvl="4" indent="0" algn="r" rtl="0">
              <a:lnSpc>
                <a:spcPct val="100000"/>
              </a:lnSpc>
              <a:spcBef>
                <a:spcPts val="0"/>
              </a:spcBef>
              <a:spcAft>
                <a:spcPts val="0"/>
              </a:spcAft>
              <a:buSzPts val="500"/>
              <a:buNone/>
              <a:defRPr/>
            </a:lvl5pPr>
            <a:lvl6pPr marL="0" marR="0" lvl="5" indent="0" algn="r" rtl="0">
              <a:lnSpc>
                <a:spcPct val="100000"/>
              </a:lnSpc>
              <a:spcBef>
                <a:spcPts val="0"/>
              </a:spcBef>
              <a:spcAft>
                <a:spcPts val="0"/>
              </a:spcAft>
              <a:buSzPts val="500"/>
              <a:buNone/>
              <a:defRPr/>
            </a:lvl6pPr>
            <a:lvl7pPr marL="0" marR="0" lvl="6" indent="0" algn="r" rtl="0">
              <a:lnSpc>
                <a:spcPct val="100000"/>
              </a:lnSpc>
              <a:spcBef>
                <a:spcPts val="0"/>
              </a:spcBef>
              <a:spcAft>
                <a:spcPts val="0"/>
              </a:spcAft>
              <a:buSzPts val="500"/>
              <a:buNone/>
              <a:defRPr/>
            </a:lvl7pPr>
            <a:lvl8pPr marL="0" marR="0" lvl="7" indent="0" algn="r" rtl="0">
              <a:lnSpc>
                <a:spcPct val="100000"/>
              </a:lnSpc>
              <a:spcBef>
                <a:spcPts val="0"/>
              </a:spcBef>
              <a:spcAft>
                <a:spcPts val="0"/>
              </a:spcAft>
              <a:buSzPts val="500"/>
              <a:buNone/>
              <a:defRPr/>
            </a:lvl8pPr>
            <a:lvl9pPr marL="0" marR="0" lvl="8" indent="0" algn="r" rtl="0">
              <a:lnSpc>
                <a:spcPct val="100000"/>
              </a:lnSpc>
              <a:spcBef>
                <a:spcPts val="0"/>
              </a:spcBef>
              <a:spcAft>
                <a:spcPts val="0"/>
              </a:spcAft>
              <a:buSzPts val="5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050"/>
              <a:buFont typeface="Arial"/>
              <a:buNone/>
              <a:defRPr sz="1050" b="0" i="0" u="none" strike="noStrike" cap="none">
                <a:solidFill>
                  <a:schemeClr val="dk2"/>
                </a:solidFill>
                <a:latin typeface="Arial"/>
                <a:ea typeface="Arial"/>
                <a:cs typeface="Arial"/>
                <a:sym typeface="Arial"/>
              </a:defRPr>
            </a:lvl9pPr>
          </a:lstStyle>
          <a:p>
            <a:endParaRPr/>
          </a:p>
        </p:txBody>
      </p:sp>
      <p:sp>
        <p:nvSpPr>
          <p:cNvPr id="98" name="Google Shape;98;p2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63"/>
              <a:buFont typeface="Arial"/>
              <a:buNone/>
              <a:defRPr sz="56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0" name="Google Shape;130;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Google Shape;131;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2" name="Google Shape;132;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06" name="Google Shape;206;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07" name="Google Shape;20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08" name="Google Shape;208;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67"/>
        <p:cNvGrpSpPr/>
        <p:nvPr/>
      </p:nvGrpSpPr>
      <p:grpSpPr>
        <a:xfrm>
          <a:off x="0" y="0"/>
          <a:ext cx="0" cy="0"/>
          <a:chOff x="0" y="0"/>
          <a:chExt cx="0" cy="0"/>
        </a:xfrm>
      </p:grpSpPr>
      <p:sp>
        <p:nvSpPr>
          <p:cNvPr id="2" name="Title 1">
            <a:extLst>
              <a:ext uri="{FF2B5EF4-FFF2-40B4-BE49-F238E27FC236}">
                <a16:creationId xmlns:a16="http://schemas.microsoft.com/office/drawing/2014/main" id="{E9FEC96B-0367-46B5-8FB8-F5FDCF9808C8}"/>
              </a:ext>
            </a:extLst>
          </p:cNvPr>
          <p:cNvSpPr>
            <a:spLocks noGrp="1"/>
          </p:cNvSpPr>
          <p:nvPr>
            <p:ph type="ctrTitle"/>
          </p:nvPr>
        </p:nvSpPr>
        <p:spPr>
          <a:xfrm>
            <a:off x="686302" y="311923"/>
            <a:ext cx="7845846" cy="2497200"/>
          </a:xfrm>
        </p:spPr>
        <p:txBody>
          <a:bodyPr/>
          <a:lstStyle/>
          <a:p>
            <a:r>
              <a:rPr lang="en-US" sz="2800" dirty="0"/>
              <a:t>Agile Thinking: Deciding to Teach Every Student</a:t>
            </a:r>
            <a:br>
              <a:rPr lang="en-US" sz="2800" dirty="0"/>
            </a:br>
            <a:endParaRPr lang="en-US" sz="2800" dirty="0"/>
          </a:p>
        </p:txBody>
      </p:sp>
      <p:sp>
        <p:nvSpPr>
          <p:cNvPr id="3" name="Subtitle 2">
            <a:extLst>
              <a:ext uri="{FF2B5EF4-FFF2-40B4-BE49-F238E27FC236}">
                <a16:creationId xmlns:a16="http://schemas.microsoft.com/office/drawing/2014/main" id="{340FC386-E32D-4417-90AA-FA57233C6D94}"/>
              </a:ext>
            </a:extLst>
          </p:cNvPr>
          <p:cNvSpPr>
            <a:spLocks noGrp="1"/>
          </p:cNvSpPr>
          <p:nvPr>
            <p:ph type="subTitle" idx="1"/>
          </p:nvPr>
        </p:nvSpPr>
        <p:spPr>
          <a:xfrm>
            <a:off x="1912948" y="3582977"/>
            <a:ext cx="6619200" cy="1422516"/>
          </a:xfrm>
        </p:spPr>
        <p:txBody>
          <a:bodyPr/>
          <a:lstStyle/>
          <a:p>
            <a:pPr marL="0" lvl="2" indent="0" algn="r">
              <a:lnSpc>
                <a:spcPct val="150000"/>
              </a:lnSpc>
              <a:spcBef>
                <a:spcPts val="0"/>
              </a:spcBef>
            </a:pPr>
            <a:r>
              <a:rPr lang="en-US" sz="1800" dirty="0">
                <a:solidFill>
                  <a:schemeClr val="dk1"/>
                </a:solidFill>
              </a:rPr>
              <a:t>Rhonda </a:t>
            </a:r>
            <a:r>
              <a:rPr lang="en-US" sz="1800" dirty="0" err="1">
                <a:solidFill>
                  <a:schemeClr val="dk1"/>
                </a:solidFill>
              </a:rPr>
              <a:t>Bondie</a:t>
            </a:r>
            <a:endParaRPr lang="en-US" dirty="0">
              <a:solidFill>
                <a:schemeClr val="dk1"/>
              </a:solidFill>
            </a:endParaRPr>
          </a:p>
          <a:p>
            <a:pPr marL="0" lvl="2" indent="0" algn="r">
              <a:lnSpc>
                <a:spcPct val="150000"/>
              </a:lnSpc>
              <a:spcBef>
                <a:spcPts val="0"/>
              </a:spcBef>
            </a:pPr>
            <a:r>
              <a:rPr lang="en-US" sz="1800" dirty="0">
                <a:solidFill>
                  <a:schemeClr val="dk1"/>
                </a:solidFill>
              </a:rPr>
              <a:t>Harvard Graduate School of Education</a:t>
            </a:r>
            <a:endParaRPr lang="en-US" dirty="0">
              <a:solidFill>
                <a:schemeClr val="dk1"/>
              </a:solidFill>
            </a:endParaRPr>
          </a:p>
          <a:p>
            <a:pPr marL="0" lvl="2" indent="0" algn="r">
              <a:lnSpc>
                <a:spcPct val="150000"/>
              </a:lnSpc>
              <a:spcBef>
                <a:spcPts val="0"/>
              </a:spcBef>
            </a:pPr>
            <a:r>
              <a:rPr lang="en-US" sz="1800" dirty="0">
                <a:solidFill>
                  <a:schemeClr val="dk1"/>
                </a:solidFill>
              </a:rPr>
              <a:t>rhonda_bondie@gse.harvard.edu</a:t>
            </a:r>
            <a:endParaRPr lang="en-US" dirty="0">
              <a:solidFill>
                <a:schemeClr val="dk1"/>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03"/>
          <p:cNvSpPr txBox="1">
            <a:spLocks noGrp="1"/>
          </p:cNvSpPr>
          <p:nvPr>
            <p:ph type="title"/>
          </p:nvPr>
        </p:nvSpPr>
        <p:spPr>
          <a:xfrm>
            <a:off x="1462596" y="57151"/>
            <a:ext cx="6195600" cy="779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dirty="0"/>
              <a:t>4</a:t>
            </a:r>
            <a:r>
              <a:rPr lang="en" baseline="30000" dirty="0"/>
              <a:t>th</a:t>
            </a:r>
            <a:r>
              <a:rPr lang="en" dirty="0"/>
              <a:t> grade Reading NAEP</a:t>
            </a:r>
            <a:endParaRPr dirty="0"/>
          </a:p>
        </p:txBody>
      </p:sp>
      <p:pic>
        <p:nvPicPr>
          <p:cNvPr id="578" name="Google Shape;578;p103" descr="Graph that shows 4th grade reading scores on NAEP by ethnicity and race. It is also broken down between when accommodations were and were not permitted, with accommodations being permitted starting in the year 2000. Scores for all races and ethnicities are fairly flat across all years from 1992 to 2015, with minor improvement. "/>
          <p:cNvPicPr preferRelativeResize="0"/>
          <p:nvPr/>
        </p:nvPicPr>
        <p:blipFill rotWithShape="1">
          <a:blip r:embed="rId3">
            <a:alphaModFix/>
          </a:blip>
          <a:srcRect l="17713" t="28479" r="19270" b="9339"/>
          <a:stretch/>
        </p:blipFill>
        <p:spPr>
          <a:xfrm>
            <a:off x="1131396" y="746760"/>
            <a:ext cx="6858000" cy="42291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04"/>
          <p:cNvSpPr txBox="1">
            <a:spLocks noGrp="1"/>
          </p:cNvSpPr>
          <p:nvPr>
            <p:ph type="ctrTitle"/>
          </p:nvPr>
        </p:nvSpPr>
        <p:spPr>
          <a:xfrm>
            <a:off x="1143000" y="370274"/>
            <a:ext cx="6858000" cy="14298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4500"/>
              <a:buFont typeface="Calibri"/>
              <a:buNone/>
            </a:pPr>
            <a:r>
              <a:rPr lang="en" dirty="0"/>
              <a:t>Agile Thinking: Deciding to Teach Every Learner</a:t>
            </a:r>
            <a:endParaRPr dirty="0"/>
          </a:p>
        </p:txBody>
      </p:sp>
      <p:pic>
        <p:nvPicPr>
          <p:cNvPr id="584" name="Google Shape;584;p104">
            <a:extLst>
              <a:ext uri="{C183D7F6-B498-43B3-948B-1728B52AA6E4}">
                <adec:decorative xmlns:adec="http://schemas.microsoft.com/office/drawing/2017/decorative" val="1"/>
              </a:ext>
            </a:extLst>
          </p:cNvPr>
          <p:cNvPicPr preferRelativeResize="0"/>
          <p:nvPr/>
        </p:nvPicPr>
        <p:blipFill rotWithShape="1">
          <a:blip r:embed="rId3">
            <a:alphaModFix/>
          </a:blip>
          <a:srcRect l="-1149" r="312" b="714"/>
          <a:stretch/>
        </p:blipFill>
        <p:spPr>
          <a:xfrm>
            <a:off x="1417421" y="1912992"/>
            <a:ext cx="6462747" cy="2604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itle 1">
            <a:extLst>
              <a:ext uri="{FF2B5EF4-FFF2-40B4-BE49-F238E27FC236}">
                <a16:creationId xmlns:a16="http://schemas.microsoft.com/office/drawing/2014/main" id="{70F08C31-3E45-4439-93E0-61F7F03C0E77}"/>
              </a:ext>
            </a:extLst>
          </p:cNvPr>
          <p:cNvSpPr>
            <a:spLocks noGrp="1"/>
          </p:cNvSpPr>
          <p:nvPr>
            <p:ph type="ctrTitle"/>
          </p:nvPr>
        </p:nvSpPr>
        <p:spPr>
          <a:xfrm>
            <a:off x="1934211" y="171039"/>
            <a:ext cx="5250892" cy="844038"/>
          </a:xfrm>
        </p:spPr>
        <p:txBody>
          <a:bodyPr/>
          <a:lstStyle/>
          <a:p>
            <a:r>
              <a:rPr lang="en-US" sz="1800" dirty="0">
                <a:latin typeface="Calibri" panose="020F0502020204030204" pitchFamily="34" charset="0"/>
                <a:ea typeface="Times New Roman"/>
                <a:cs typeface="Calibri" panose="020F0502020204030204" pitchFamily="34" charset="0"/>
                <a:sym typeface="Times New Roman"/>
              </a:rPr>
              <a:t>A Model for How Teachers Use Agile Thinking to Make Instructional Decisions</a:t>
            </a:r>
            <a:endParaRPr lang="en-US" sz="1800" dirty="0">
              <a:latin typeface="Calibri" panose="020F0502020204030204" pitchFamily="34" charset="0"/>
              <a:cs typeface="Calibri" panose="020F0502020204030204" pitchFamily="34" charset="0"/>
            </a:endParaRPr>
          </a:p>
        </p:txBody>
      </p:sp>
      <p:grpSp>
        <p:nvGrpSpPr>
          <p:cNvPr id="590" name="Google Shape;590;p105" descr="Cyclical chart demonstrating the cycle of agile thinking. Agile thinking consists of perceiving, synthesizing, imagining, adjusting instructions, and reflection in a cycle that leads to rapid, flexible, culturally affirming instructional decisions. "/>
          <p:cNvGrpSpPr/>
          <p:nvPr/>
        </p:nvGrpSpPr>
        <p:grpSpPr>
          <a:xfrm>
            <a:off x="322703" y="1125491"/>
            <a:ext cx="8449074" cy="3676640"/>
            <a:chOff x="2169112" y="633275"/>
            <a:chExt cx="4359463" cy="2467876"/>
          </a:xfrm>
        </p:grpSpPr>
        <p:sp>
          <p:nvSpPr>
            <p:cNvPr id="593" name="Google Shape;593;p105"/>
            <p:cNvSpPr txBox="1"/>
            <p:nvPr/>
          </p:nvSpPr>
          <p:spPr>
            <a:xfrm rot="2526">
              <a:off x="3334350" y="1306777"/>
              <a:ext cx="2041801" cy="1107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dirty="0">
                  <a:solidFill>
                    <a:schemeClr val="dk1"/>
                  </a:solidFill>
                  <a:latin typeface="Calibri" panose="020F0502020204030204" pitchFamily="34" charset="0"/>
                  <a:ea typeface="Times New Roman"/>
                  <a:cs typeface="Calibri" panose="020F0502020204030204" pitchFamily="34" charset="0"/>
                  <a:sym typeface="Times New Roman"/>
                </a:rPr>
                <a:t>Rapid, flexible, </a:t>
              </a:r>
              <a:br>
                <a:rPr lang="en" sz="1200" dirty="0">
                  <a:solidFill>
                    <a:schemeClr val="dk1"/>
                  </a:solidFill>
                  <a:latin typeface="Calibri" panose="020F0502020204030204" pitchFamily="34" charset="0"/>
                  <a:ea typeface="Times New Roman"/>
                  <a:cs typeface="Calibri" panose="020F0502020204030204" pitchFamily="34" charset="0"/>
                  <a:sym typeface="Times New Roman"/>
                </a:rPr>
              </a:br>
              <a:r>
                <a:rPr lang="en" sz="1200" dirty="0">
                  <a:solidFill>
                    <a:schemeClr val="dk1"/>
                  </a:solidFill>
                  <a:latin typeface="Calibri" panose="020F0502020204030204" pitchFamily="34" charset="0"/>
                  <a:ea typeface="Times New Roman"/>
                  <a:cs typeface="Calibri" panose="020F0502020204030204" pitchFamily="34" charset="0"/>
                  <a:sym typeface="Times New Roman"/>
                </a:rPr>
                <a:t>culturally affirming instructional decisions </a:t>
              </a:r>
              <a:endParaRPr sz="12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591" name="Google Shape;591;p105" descr="Curved arrow showing the cycle of agile thinking. "/>
            <p:cNvSpPr/>
            <p:nvPr/>
          </p:nvSpPr>
          <p:spPr>
            <a:xfrm flipH="1">
              <a:off x="4384050" y="1060925"/>
              <a:ext cx="992100" cy="17286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5" descr="Curved arrow showing the cycle of agile thinking. "/>
            <p:cNvSpPr/>
            <p:nvPr/>
          </p:nvSpPr>
          <p:spPr>
            <a:xfrm rot="10800000" flipH="1">
              <a:off x="3324625" y="984725"/>
              <a:ext cx="987600" cy="17286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5"/>
            <p:cNvSpPr txBox="1"/>
            <p:nvPr/>
          </p:nvSpPr>
          <p:spPr>
            <a:xfrm rot="2526">
              <a:off x="3334350" y="633275"/>
              <a:ext cx="2041801" cy="426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Calibri" panose="020F0502020204030204" pitchFamily="34" charset="0"/>
                  <a:ea typeface="Times New Roman"/>
                  <a:cs typeface="Calibri" panose="020F0502020204030204" pitchFamily="34" charset="0"/>
                  <a:sym typeface="Times New Roman"/>
                </a:rPr>
                <a:t>Perceive</a:t>
              </a:r>
              <a:r>
                <a:rPr lang="en" sz="1200" dirty="0">
                  <a:latin typeface="Calibri" panose="020F0502020204030204" pitchFamily="34" charset="0"/>
                  <a:ea typeface="Times New Roman"/>
                  <a:cs typeface="Calibri" panose="020F0502020204030204" pitchFamily="34" charset="0"/>
                  <a:sym typeface="Times New Roman"/>
                </a:rPr>
                <a:t> </a:t>
              </a:r>
              <a:endParaRPr sz="1200" dirty="0">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None/>
              </a:pPr>
              <a:r>
                <a:rPr lang="en" sz="1200" dirty="0">
                  <a:latin typeface="Calibri" panose="020F0502020204030204" pitchFamily="34" charset="0"/>
                  <a:ea typeface="Times New Roman"/>
                  <a:cs typeface="Calibri" panose="020F0502020204030204" pitchFamily="34" charset="0"/>
                  <a:sym typeface="Times New Roman"/>
                </a:rPr>
                <a:t>student strengths &amp; needs</a:t>
              </a:r>
              <a:endParaRPr sz="1200" dirty="0">
                <a:latin typeface="Calibri" panose="020F0502020204030204" pitchFamily="34" charset="0"/>
                <a:ea typeface="Times New Roman"/>
                <a:cs typeface="Calibri" panose="020F0502020204030204" pitchFamily="34" charset="0"/>
                <a:sym typeface="Times New Roman"/>
              </a:endParaRPr>
            </a:p>
          </p:txBody>
        </p:sp>
        <p:sp>
          <p:nvSpPr>
            <p:cNvPr id="595" name="Google Shape;595;p105"/>
            <p:cNvSpPr txBox="1"/>
            <p:nvPr/>
          </p:nvSpPr>
          <p:spPr>
            <a:xfrm rot="1551">
              <a:off x="5198675" y="1090025"/>
              <a:ext cx="1329900" cy="6336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Calibri" panose="020F0502020204030204" pitchFamily="34" charset="0"/>
                  <a:ea typeface="Times New Roman"/>
                  <a:cs typeface="Calibri" panose="020F0502020204030204" pitchFamily="34" charset="0"/>
                  <a:sym typeface="Times New Roman"/>
                </a:rPr>
                <a:t>Synthesize </a:t>
              </a:r>
              <a:endParaRPr sz="1200" b="1" dirty="0">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None/>
              </a:pPr>
              <a:r>
                <a:rPr lang="en" sz="1200" dirty="0">
                  <a:latin typeface="Calibri" panose="020F0502020204030204" pitchFamily="34" charset="0"/>
                  <a:ea typeface="Times New Roman"/>
                  <a:cs typeface="Calibri" panose="020F0502020204030204" pitchFamily="34" charset="0"/>
                  <a:sym typeface="Times New Roman"/>
                </a:rPr>
                <a:t>knowledge to determine </a:t>
              </a:r>
              <a:br>
                <a:rPr lang="en" sz="1200" dirty="0">
                  <a:latin typeface="Calibri" panose="020F0502020204030204" pitchFamily="34" charset="0"/>
                  <a:ea typeface="Times New Roman"/>
                  <a:cs typeface="Calibri" panose="020F0502020204030204" pitchFamily="34" charset="0"/>
                  <a:sym typeface="Times New Roman"/>
                </a:rPr>
              </a:br>
              <a:r>
                <a:rPr lang="en" sz="1200" dirty="0">
                  <a:latin typeface="Calibri" panose="020F0502020204030204" pitchFamily="34" charset="0"/>
                  <a:ea typeface="Times New Roman"/>
                  <a:cs typeface="Calibri" panose="020F0502020204030204" pitchFamily="34" charset="0"/>
                  <a:sym typeface="Times New Roman"/>
                </a:rPr>
                <a:t>learning needs</a:t>
              </a:r>
              <a:endParaRPr sz="1200" dirty="0">
                <a:latin typeface="Calibri" panose="020F0502020204030204" pitchFamily="34" charset="0"/>
                <a:ea typeface="Times New Roman"/>
                <a:cs typeface="Calibri" panose="020F0502020204030204" pitchFamily="34" charset="0"/>
                <a:sym typeface="Times New Roman"/>
              </a:endParaRPr>
            </a:p>
          </p:txBody>
        </p:sp>
        <p:sp>
          <p:nvSpPr>
            <p:cNvPr id="596" name="Google Shape;596;p105"/>
            <p:cNvSpPr txBox="1"/>
            <p:nvPr/>
          </p:nvSpPr>
          <p:spPr>
            <a:xfrm rot="1948">
              <a:off x="4384050" y="2359551"/>
              <a:ext cx="2118000" cy="7416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Calibri" panose="020F0502020204030204" pitchFamily="34" charset="0"/>
                  <a:ea typeface="Times New Roman"/>
                  <a:cs typeface="Calibri" panose="020F0502020204030204" pitchFamily="34" charset="0"/>
                  <a:sym typeface="Times New Roman"/>
                </a:rPr>
                <a:t>Imagine </a:t>
              </a:r>
              <a:endParaRPr sz="1200" dirty="0">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None/>
              </a:pPr>
              <a:r>
                <a:rPr lang="en" sz="1200" dirty="0">
                  <a:latin typeface="Calibri" panose="020F0502020204030204" pitchFamily="34" charset="0"/>
                  <a:ea typeface="Times New Roman"/>
                  <a:cs typeface="Calibri" panose="020F0502020204030204" pitchFamily="34" charset="0"/>
                  <a:sym typeface="Times New Roman"/>
                </a:rPr>
                <a:t>multiple instructional responses</a:t>
              </a:r>
              <a:endParaRPr sz="1200" dirty="0">
                <a:latin typeface="Calibri" panose="020F0502020204030204" pitchFamily="34" charset="0"/>
                <a:ea typeface="Times New Roman"/>
                <a:cs typeface="Calibri" panose="020F0502020204030204" pitchFamily="34" charset="0"/>
                <a:sym typeface="Times New Roman"/>
              </a:endParaRPr>
            </a:p>
          </p:txBody>
        </p:sp>
        <p:sp>
          <p:nvSpPr>
            <p:cNvPr id="597" name="Google Shape;597;p105"/>
            <p:cNvSpPr txBox="1"/>
            <p:nvPr/>
          </p:nvSpPr>
          <p:spPr>
            <a:xfrm rot="2415">
              <a:off x="2323073" y="2489572"/>
              <a:ext cx="1707900" cy="426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Calibri" panose="020F0502020204030204" pitchFamily="34" charset="0"/>
                  <a:ea typeface="Times New Roman"/>
                  <a:cs typeface="Calibri" panose="020F0502020204030204" pitchFamily="34" charset="0"/>
                  <a:sym typeface="Times New Roman"/>
                </a:rPr>
                <a:t>Adjust</a:t>
              </a:r>
              <a:endParaRPr sz="1200" b="1" dirty="0">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None/>
              </a:pPr>
              <a:r>
                <a:rPr lang="en" sz="1200" dirty="0">
                  <a:latin typeface="Calibri" panose="020F0502020204030204" pitchFamily="34" charset="0"/>
                  <a:ea typeface="Times New Roman"/>
                  <a:cs typeface="Calibri" panose="020F0502020204030204" pitchFamily="34" charset="0"/>
                  <a:sym typeface="Times New Roman"/>
                </a:rPr>
                <a:t>instruction</a:t>
              </a:r>
              <a:endParaRPr sz="1200" dirty="0">
                <a:latin typeface="Calibri" panose="020F0502020204030204" pitchFamily="34" charset="0"/>
                <a:ea typeface="Times New Roman"/>
                <a:cs typeface="Calibri" panose="020F0502020204030204" pitchFamily="34" charset="0"/>
                <a:sym typeface="Times New Roman"/>
              </a:endParaRPr>
            </a:p>
          </p:txBody>
        </p:sp>
        <p:sp>
          <p:nvSpPr>
            <p:cNvPr id="598" name="Google Shape;598;p105"/>
            <p:cNvSpPr txBox="1"/>
            <p:nvPr/>
          </p:nvSpPr>
          <p:spPr>
            <a:xfrm rot="2546">
              <a:off x="2169112" y="985335"/>
              <a:ext cx="1215000" cy="8076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Calibri" panose="020F0502020204030204" pitchFamily="34" charset="0"/>
                  <a:ea typeface="Times New Roman"/>
                  <a:cs typeface="Calibri" panose="020F0502020204030204" pitchFamily="34" charset="0"/>
                  <a:sym typeface="Times New Roman"/>
                </a:rPr>
                <a:t>Reflect</a:t>
              </a:r>
              <a:r>
                <a:rPr lang="en" sz="1200" dirty="0">
                  <a:latin typeface="Calibri" panose="020F0502020204030204" pitchFamily="34" charset="0"/>
                  <a:ea typeface="Times New Roman"/>
                  <a:cs typeface="Calibri" panose="020F0502020204030204" pitchFamily="34" charset="0"/>
                  <a:sym typeface="Times New Roman"/>
                </a:rPr>
                <a:t> </a:t>
              </a:r>
              <a:endParaRPr sz="1200" dirty="0">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None/>
              </a:pPr>
              <a:r>
                <a:rPr lang="en" sz="1200" dirty="0">
                  <a:latin typeface="Calibri" panose="020F0502020204030204" pitchFamily="34" charset="0"/>
                  <a:ea typeface="Times New Roman"/>
                  <a:cs typeface="Calibri" panose="020F0502020204030204" pitchFamily="34" charset="0"/>
                  <a:sym typeface="Times New Roman"/>
                </a:rPr>
                <a:t>measure impact of instruction on student learning</a:t>
              </a:r>
              <a:endParaRPr sz="1200" dirty="0">
                <a:latin typeface="Calibri" panose="020F0502020204030204" pitchFamily="34" charset="0"/>
                <a:ea typeface="Times New Roman"/>
                <a:cs typeface="Calibri" panose="020F0502020204030204" pitchFamily="34" charset="0"/>
                <a:sym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967A45-9CB5-4109-9B47-73232CCD8022}"/>
              </a:ext>
            </a:extLst>
          </p:cNvPr>
          <p:cNvSpPr>
            <a:spLocks noGrp="1"/>
          </p:cNvSpPr>
          <p:nvPr>
            <p:ph type="ctrTitle"/>
          </p:nvPr>
        </p:nvSpPr>
        <p:spPr>
          <a:xfrm>
            <a:off x="1321080" y="-199126"/>
            <a:ext cx="6715593" cy="1782098"/>
          </a:xfrm>
        </p:spPr>
        <p:txBody>
          <a:bodyPr/>
          <a:lstStyle/>
          <a:p>
            <a:r>
              <a:rPr lang="en-US" sz="2000" dirty="0">
                <a:latin typeface="Calibri" panose="020F0502020204030204" pitchFamily="34" charset="0"/>
                <a:ea typeface="Times New Roman"/>
                <a:cs typeface="Calibri" panose="020F0502020204030204" pitchFamily="34" charset="0"/>
                <a:sym typeface="Times New Roman"/>
              </a:rPr>
              <a:t>Taken Together the Instructional Decision-Making Base along with Teacher Use of Agile Thinking Results in Equitable Productive Teaching</a:t>
            </a:r>
            <a:br>
              <a:rPr lang="en-US" sz="2000" dirty="0">
                <a:latin typeface="Calibri" panose="020F0502020204030204" pitchFamily="34" charset="0"/>
                <a:cs typeface="Calibri" panose="020F0502020204030204" pitchFamily="34" charset="0"/>
              </a:rPr>
            </a:br>
            <a:endParaRPr lang="en-US" sz="2000" dirty="0"/>
          </a:p>
        </p:txBody>
      </p:sp>
      <p:pic>
        <p:nvPicPr>
          <p:cNvPr id="2" name="Picture 1" descr="Equitable Productive Teaching chart, which involves the synthesis of the Agile thinking cycle and the square of knowledge. ">
            <a:extLst>
              <a:ext uri="{FF2B5EF4-FFF2-40B4-BE49-F238E27FC236}">
                <a16:creationId xmlns:a16="http://schemas.microsoft.com/office/drawing/2014/main" id="{69E92A82-E04E-43A6-BB22-F5C721678FCE}"/>
              </a:ext>
            </a:extLst>
          </p:cNvPr>
          <p:cNvPicPr>
            <a:picLocks noChangeAspect="1"/>
          </p:cNvPicPr>
          <p:nvPr/>
        </p:nvPicPr>
        <p:blipFill>
          <a:blip r:embed="rId2"/>
          <a:stretch>
            <a:fillRect/>
          </a:stretch>
        </p:blipFill>
        <p:spPr>
          <a:xfrm>
            <a:off x="1245115" y="1308202"/>
            <a:ext cx="6867525" cy="3667125"/>
          </a:xfrm>
          <a:prstGeom prst="rect">
            <a:avLst/>
          </a:prstGeom>
        </p:spPr>
      </p:pic>
    </p:spTree>
    <p:extLst>
      <p:ext uri="{BB962C8B-B14F-4D97-AF65-F5344CB8AC3E}">
        <p14:creationId xmlns:p14="http://schemas.microsoft.com/office/powerpoint/2010/main" val="266320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44BD3-9A36-4A18-B2B8-5AF4981BDD68}"/>
              </a:ext>
            </a:extLst>
          </p:cNvPr>
          <p:cNvSpPr>
            <a:spLocks noGrp="1"/>
          </p:cNvSpPr>
          <p:nvPr>
            <p:ph type="ctrTitle"/>
          </p:nvPr>
        </p:nvSpPr>
        <p:spPr>
          <a:xfrm>
            <a:off x="643034" y="-920535"/>
            <a:ext cx="7857931" cy="2052600"/>
          </a:xfrm>
        </p:spPr>
        <p:txBody>
          <a:bodyPr/>
          <a:lstStyle/>
          <a:p>
            <a:r>
              <a:rPr lang="en-US" sz="2000" dirty="0">
                <a:latin typeface="Calibri" panose="020F0502020204030204" pitchFamily="34" charset="0"/>
                <a:cs typeface="Calibri" panose="020F0502020204030204" pitchFamily="34" charset="0"/>
                <a:sym typeface="Times New Roman"/>
              </a:rPr>
              <a:t>The Instructional Base of Every Teacher is Different and Changes throughout a Teacher’s Career</a:t>
            </a:r>
            <a:br>
              <a:rPr lang="en-US" sz="2000" dirty="0">
                <a:latin typeface="Calibri" panose="020F0502020204030204" pitchFamily="34" charset="0"/>
                <a:cs typeface="Calibri" panose="020F0502020204030204" pitchFamily="34" charset="0"/>
              </a:rPr>
            </a:br>
            <a:endParaRPr lang="en-US" sz="2000" dirty="0"/>
          </a:p>
        </p:txBody>
      </p:sp>
      <p:pic>
        <p:nvPicPr>
          <p:cNvPr id="2" name="Picture 1" descr="Six examples of the relationships between the four concepts, Content Knowledge, Pedagogical Knowledge, Cultural-Awareness, and Self-Awareness. In these examples, each concept is positioned as the side of a square. The length of the side indicates the proficiency in that concept. A full square would represent proficiency of all four concepts. ">
            <a:extLst>
              <a:ext uri="{FF2B5EF4-FFF2-40B4-BE49-F238E27FC236}">
                <a16:creationId xmlns:a16="http://schemas.microsoft.com/office/drawing/2014/main" id="{CACF2989-9B77-4445-84DC-0FC0AFCCA704}"/>
              </a:ext>
            </a:extLst>
          </p:cNvPr>
          <p:cNvPicPr>
            <a:picLocks noChangeAspect="1"/>
          </p:cNvPicPr>
          <p:nvPr/>
        </p:nvPicPr>
        <p:blipFill>
          <a:blip r:embed="rId2"/>
          <a:stretch>
            <a:fillRect/>
          </a:stretch>
        </p:blipFill>
        <p:spPr>
          <a:xfrm>
            <a:off x="1143000" y="865785"/>
            <a:ext cx="6858000" cy="4171950"/>
          </a:xfrm>
          <a:prstGeom prst="rect">
            <a:avLst/>
          </a:prstGeom>
        </p:spPr>
      </p:pic>
    </p:spTree>
    <p:extLst>
      <p:ext uri="{BB962C8B-B14F-4D97-AF65-F5344CB8AC3E}">
        <p14:creationId xmlns:p14="http://schemas.microsoft.com/office/powerpoint/2010/main" val="215983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7B725-7FFC-41E6-B530-BC71731B93A4}"/>
              </a:ext>
            </a:extLst>
          </p:cNvPr>
          <p:cNvSpPr>
            <a:spLocks noGrp="1"/>
          </p:cNvSpPr>
          <p:nvPr>
            <p:ph type="ctrTitle"/>
          </p:nvPr>
        </p:nvSpPr>
        <p:spPr>
          <a:xfrm>
            <a:off x="311708" y="-454638"/>
            <a:ext cx="8520600" cy="2052600"/>
          </a:xfrm>
        </p:spPr>
        <p:txBody>
          <a:bodyPr/>
          <a:lstStyle/>
          <a:p>
            <a:r>
              <a:rPr lang="en-US" sz="1800" dirty="0">
                <a:latin typeface="Calibri" panose="020F0502020204030204" pitchFamily="34" charset="0"/>
                <a:cs typeface="Calibri" panose="020F0502020204030204" pitchFamily="34" charset="0"/>
                <a:sym typeface="Times New Roman"/>
              </a:rPr>
              <a:t>The Instructional Base Supports Teacher Agile Thinking that is used to Move Students beyond Barriers including Time, Environment, Resources, and  Perceptions of Leadership to Learning the Curriculum and Extending Beyond the Curriculum</a:t>
            </a:r>
            <a:br>
              <a:rPr lang="en-US" sz="1800" dirty="0">
                <a:latin typeface="Calibri" panose="020F0502020204030204" pitchFamily="34" charset="0"/>
                <a:cs typeface="Calibri" panose="020F0502020204030204" pitchFamily="34" charset="0"/>
              </a:rPr>
            </a:br>
            <a:endParaRPr lang="en-US" sz="1800" dirty="0"/>
          </a:p>
        </p:txBody>
      </p:sp>
      <p:pic>
        <p:nvPicPr>
          <p:cNvPr id="2" name="Picture 1" descr="Chart that shows how the square of knowledge influences agile thinking to result in equitable and productive pedagogy, which consists of students, curriculum, content beyond the curriculum, and the barriers to education (time, environment, and leadership. ">
            <a:extLst>
              <a:ext uri="{FF2B5EF4-FFF2-40B4-BE49-F238E27FC236}">
                <a16:creationId xmlns:a16="http://schemas.microsoft.com/office/drawing/2014/main" id="{227FA7C9-A7BD-4C64-B0AD-A9FF7AE89AF3}"/>
              </a:ext>
            </a:extLst>
          </p:cNvPr>
          <p:cNvPicPr>
            <a:picLocks noChangeAspect="1"/>
          </p:cNvPicPr>
          <p:nvPr/>
        </p:nvPicPr>
        <p:blipFill>
          <a:blip r:embed="rId2"/>
          <a:stretch>
            <a:fillRect/>
          </a:stretch>
        </p:blipFill>
        <p:spPr>
          <a:xfrm>
            <a:off x="2087768" y="1350848"/>
            <a:ext cx="4968463" cy="3792652"/>
          </a:xfrm>
          <a:prstGeom prst="rect">
            <a:avLst/>
          </a:prstGeom>
        </p:spPr>
      </p:pic>
    </p:spTree>
    <p:extLst>
      <p:ext uri="{BB962C8B-B14F-4D97-AF65-F5344CB8AC3E}">
        <p14:creationId xmlns:p14="http://schemas.microsoft.com/office/powerpoint/2010/main" val="14511390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0F3F864CB1D641A990C621FA982FA7" ma:contentTypeVersion="13" ma:contentTypeDescription="Create a new document." ma:contentTypeScope="" ma:versionID="0312627c524afd31ad00b7899cbb0935">
  <xsd:schema xmlns:xsd="http://www.w3.org/2001/XMLSchema" xmlns:xs="http://www.w3.org/2001/XMLSchema" xmlns:p="http://schemas.microsoft.com/office/2006/metadata/properties" xmlns:ns3="2f094943-5993-40d9-8aa9-c237da1e8a96" xmlns:ns4="847eddda-9a86-439b-adf2-47a8b3fa6208" targetNamespace="http://schemas.microsoft.com/office/2006/metadata/properties" ma:root="true" ma:fieldsID="d2055e771a8736b3c7bf43afd372f669" ns3:_="" ns4:_="">
    <xsd:import namespace="2f094943-5993-40d9-8aa9-c237da1e8a96"/>
    <xsd:import namespace="847eddda-9a86-439b-adf2-47a8b3fa62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94943-5993-40d9-8aa9-c237da1e8a9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eddda-9a86-439b-adf2-47a8b3fa62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521C65-656F-4288-A877-B95518CD5B9B}">
  <ds:schemaRefs>
    <ds:schemaRef ds:uri="http://schemas.microsoft.com/sharepoint/v3/contenttype/forms"/>
  </ds:schemaRefs>
</ds:datastoreItem>
</file>

<file path=customXml/itemProps2.xml><?xml version="1.0" encoding="utf-8"?>
<ds:datastoreItem xmlns:ds="http://schemas.openxmlformats.org/officeDocument/2006/customXml" ds:itemID="{E508F782-DC9C-44EA-B2EE-8FBCC300D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94943-5993-40d9-8aa9-c237da1e8a96"/>
    <ds:schemaRef ds:uri="847eddda-9a86-439b-adf2-47a8b3fa6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B9F937-6776-476B-97BF-A9351F5A2B12}">
  <ds:schemaRefs>
    <ds:schemaRef ds:uri="847eddda-9a86-439b-adf2-47a8b3fa6208"/>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f094943-5993-40d9-8aa9-c237da1e8a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2562</TotalTime>
  <Words>224</Words>
  <Application>Microsoft Office PowerPoint</Application>
  <PresentationFormat>On-screen Show (16:9)</PresentationFormat>
  <Paragraphs>24</Paragraphs>
  <Slides>7</Slides>
  <Notes>4</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Simple Light</vt:lpstr>
      <vt:lpstr>simple-light-2</vt:lpstr>
      <vt:lpstr>Office Theme</vt:lpstr>
      <vt:lpstr>Office Theme</vt:lpstr>
      <vt:lpstr>Agile Thinking: Deciding to Teach Every Student </vt:lpstr>
      <vt:lpstr>4th grade Reading NAEP</vt:lpstr>
      <vt:lpstr>Agile Thinking: Deciding to Teach Every Learner</vt:lpstr>
      <vt:lpstr>A Model for How Teachers Use Agile Thinking to Make Instructional Decisions</vt:lpstr>
      <vt:lpstr>Taken Together the Instructional Decision-Making Base along with Teacher Use of Agile Thinking Results in Equitable Productive Teaching </vt:lpstr>
      <vt:lpstr>The Instructional Base of Every Teacher is Different and Changes throughout a Teacher’s Career </vt:lpstr>
      <vt:lpstr>The Instructional Base Supports Teacher Agile Thinking that is used to Move Students beyond Barriers including Time, Environment, Resources, and  Perceptions of Leadership to Learning the Curriculum and Extending Beyond the Curriculum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Thinking: Deciding to Teach Every Student</dc:title>
  <dc:creator>Scarcella, Deanna M</dc:creator>
  <cp:lastModifiedBy>Finnegan, Andrew G</cp:lastModifiedBy>
  <cp:revision>16</cp:revision>
  <dcterms:modified xsi:type="dcterms:W3CDTF">2020-01-02T19:47:37Z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0x0101004D0F3F864CB1D641A990C621FA982FA7</vt:lpwstr>
  </property>
</Properties>
</file>