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6" r:id="rId1"/>
  </p:sldMasterIdLst>
  <p:notesMasterIdLst>
    <p:notesMasterId r:id="rId33"/>
  </p:notesMasterIdLst>
  <p:handoutMasterIdLst>
    <p:handoutMasterId r:id="rId34"/>
  </p:handoutMasterIdLst>
  <p:sldIdLst>
    <p:sldId id="402" r:id="rId2"/>
    <p:sldId id="366" r:id="rId3"/>
    <p:sldId id="382" r:id="rId4"/>
    <p:sldId id="368" r:id="rId5"/>
    <p:sldId id="415" r:id="rId6"/>
    <p:sldId id="259" r:id="rId7"/>
    <p:sldId id="425" r:id="rId8"/>
    <p:sldId id="369" r:id="rId9"/>
    <p:sldId id="334" r:id="rId10"/>
    <p:sldId id="426" r:id="rId11"/>
    <p:sldId id="433" r:id="rId12"/>
    <p:sldId id="431" r:id="rId13"/>
    <p:sldId id="387" r:id="rId14"/>
    <p:sldId id="416" r:id="rId15"/>
    <p:sldId id="414" r:id="rId16"/>
    <p:sldId id="417" r:id="rId17"/>
    <p:sldId id="418" r:id="rId18"/>
    <p:sldId id="344" r:id="rId19"/>
    <p:sldId id="427" r:id="rId20"/>
    <p:sldId id="428" r:id="rId21"/>
    <p:sldId id="429" r:id="rId22"/>
    <p:sldId id="357" r:id="rId23"/>
    <p:sldId id="395" r:id="rId24"/>
    <p:sldId id="421" r:id="rId25"/>
    <p:sldId id="432" r:id="rId26"/>
    <p:sldId id="430" r:id="rId27"/>
    <p:sldId id="379" r:id="rId28"/>
    <p:sldId id="409" r:id="rId29"/>
    <p:sldId id="419" r:id="rId30"/>
    <p:sldId id="423" r:id="rId31"/>
    <p:sldId id="27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kah Berlin" initials="" lastIdx="9" clrIdx="0"/>
  <p:cmAuthor id="1" name="Heather Howell" initials="HH" lastIdx="20" clrIdx="1">
    <p:extLst>
      <p:ext uri="{19B8F6BF-5375-455C-9EA6-DF929625EA0E}">
        <p15:presenceInfo xmlns:p15="http://schemas.microsoft.com/office/powerpoint/2012/main" userId="Heather Howell" providerId="None"/>
      </p:ext>
    </p:extLst>
  </p:cmAuthor>
  <p:cmAuthor id="2" name="Mikeska, Jamie N" initials="MJN" lastIdx="16" clrIdx="2">
    <p:extLst>
      <p:ext uri="{19B8F6BF-5375-455C-9EA6-DF929625EA0E}">
        <p15:presenceInfo xmlns:p15="http://schemas.microsoft.com/office/powerpoint/2012/main" userId="S-1-5-21-8915387-1766009709-1703228666-211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1FF"/>
    <a:srgbClr val="5096AF"/>
    <a:srgbClr val="FF7D9B"/>
    <a:srgbClr val="FFFA96"/>
    <a:srgbClr val="3C6E7D"/>
    <a:srgbClr val="36AF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D50A4-57A0-6792-3DD6-3871DF094C77}" v="42" dt="2020-01-02T19:59:00.933"/>
    <p1510:client id="{8E761A7E-B1F5-477D-9540-5F02C9DED337}" v="2" dt="2020-01-02T20:28:42.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86316" autoAdjust="0"/>
  </p:normalViewPr>
  <p:slideViewPr>
    <p:cSldViewPr snapToGrid="0" snapToObjects="1">
      <p:cViewPr varScale="1">
        <p:scale>
          <a:sx n="58" d="100"/>
          <a:sy n="58" d="100"/>
        </p:scale>
        <p:origin x="87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egan, Andrew G" userId="f1c10e2c-3019-44a6-8702-b0f94429072a" providerId="ADAL" clId="{BC7A047C-89EE-4322-94C9-9D2A983CA2CA}"/>
    <pc:docChg chg="undo redo custSel addSld delSld modSld">
      <pc:chgData name="Finnegan, Andrew G" userId="f1c10e2c-3019-44a6-8702-b0f94429072a" providerId="ADAL" clId="{BC7A047C-89EE-4322-94C9-9D2A983CA2CA}" dt="2019-11-15T19:34:54.784" v="6597" actId="13244"/>
      <pc:docMkLst>
        <pc:docMk/>
      </pc:docMkLst>
      <pc:sldChg chg="addSp delSp modSp modNotesTx">
        <pc:chgData name="Finnegan, Andrew G" userId="f1c10e2c-3019-44a6-8702-b0f94429072a" providerId="ADAL" clId="{BC7A047C-89EE-4322-94C9-9D2A983CA2CA}" dt="2019-11-15T19:04:59.980" v="3274" actId="962"/>
        <pc:sldMkLst>
          <pc:docMk/>
          <pc:sldMk cId="2502836569" sldId="259"/>
        </pc:sldMkLst>
        <pc:spChg chg="mod">
          <ac:chgData name="Finnegan, Andrew G" userId="f1c10e2c-3019-44a6-8702-b0f94429072a" providerId="ADAL" clId="{BC7A047C-89EE-4322-94C9-9D2A983CA2CA}" dt="2019-11-13T19:48:41.691" v="1884" actId="2711"/>
          <ac:spMkLst>
            <pc:docMk/>
            <pc:sldMk cId="2502836569" sldId="259"/>
            <ac:spMk id="2" creationId="{00000000-0000-0000-0000-000000000000}"/>
          </ac:spMkLst>
        </pc:spChg>
        <pc:grpChg chg="add mod">
          <ac:chgData name="Finnegan, Andrew G" userId="f1c10e2c-3019-44a6-8702-b0f94429072a" providerId="ADAL" clId="{BC7A047C-89EE-4322-94C9-9D2A983CA2CA}" dt="2019-11-15T19:04:46.234" v="3269" actId="164"/>
          <ac:grpSpMkLst>
            <pc:docMk/>
            <pc:sldMk cId="2502836569" sldId="259"/>
            <ac:grpSpMk id="3" creationId="{E51D78CA-63A8-41EB-85BE-D4D0FF710A88}"/>
          </ac:grpSpMkLst>
        </pc:grpChg>
        <pc:grpChg chg="add mod">
          <ac:chgData name="Finnegan, Andrew G" userId="f1c10e2c-3019-44a6-8702-b0f94429072a" providerId="ADAL" clId="{BC7A047C-89EE-4322-94C9-9D2A983CA2CA}" dt="2019-11-15T19:04:59.980" v="3274" actId="962"/>
          <ac:grpSpMkLst>
            <pc:docMk/>
            <pc:sldMk cId="2502836569" sldId="259"/>
            <ac:grpSpMk id="6" creationId="{6FFA8821-3F54-4AA5-8C6E-A101F911D1BF}"/>
          </ac:grpSpMkLst>
        </pc:grpChg>
        <pc:grpChg chg="add del mod">
          <ac:chgData name="Finnegan, Andrew G" userId="f1c10e2c-3019-44a6-8702-b0f94429072a" providerId="ADAL" clId="{BC7A047C-89EE-4322-94C9-9D2A983CA2CA}" dt="2019-11-15T19:04:53.082" v="3271" actId="165"/>
          <ac:grpSpMkLst>
            <pc:docMk/>
            <pc:sldMk cId="2502836569" sldId="259"/>
            <ac:grpSpMk id="7" creationId="{00000000-0000-0000-0000-000000000000}"/>
          </ac:grpSpMkLst>
        </pc:grpChg>
        <pc:picChg chg="mod topLvl">
          <ac:chgData name="Finnegan, Andrew G" userId="f1c10e2c-3019-44a6-8702-b0f94429072a" providerId="ADAL" clId="{BC7A047C-89EE-4322-94C9-9D2A983CA2CA}" dt="2019-11-15T19:04:58.128" v="3272" actId="164"/>
          <ac:picMkLst>
            <pc:docMk/>
            <pc:sldMk cId="2502836569" sldId="259"/>
            <ac:picMk id="4" creationId="{00000000-0000-0000-0000-000000000000}"/>
          </ac:picMkLst>
        </pc:picChg>
        <pc:picChg chg="mod topLvl">
          <ac:chgData name="Finnegan, Andrew G" userId="f1c10e2c-3019-44a6-8702-b0f94429072a" providerId="ADAL" clId="{BC7A047C-89EE-4322-94C9-9D2A983CA2CA}" dt="2019-11-15T19:04:58.128" v="3272" actId="164"/>
          <ac:picMkLst>
            <pc:docMk/>
            <pc:sldMk cId="2502836569" sldId="259"/>
            <ac:picMk id="5" creationId="{00000000-0000-0000-0000-000000000000}"/>
          </ac:picMkLst>
        </pc:picChg>
        <pc:picChg chg="mod">
          <ac:chgData name="Finnegan, Andrew G" userId="f1c10e2c-3019-44a6-8702-b0f94429072a" providerId="ADAL" clId="{BC7A047C-89EE-4322-94C9-9D2A983CA2CA}" dt="2019-11-15T19:04:58.128" v="3272" actId="164"/>
          <ac:picMkLst>
            <pc:docMk/>
            <pc:sldMk cId="2502836569" sldId="259"/>
            <ac:picMk id="8" creationId="{2B04167A-4CEF-A14B-AAC4-26093243646E}"/>
          </ac:picMkLst>
        </pc:picChg>
        <pc:picChg chg="mod">
          <ac:chgData name="Finnegan, Andrew G" userId="f1c10e2c-3019-44a6-8702-b0f94429072a" providerId="ADAL" clId="{BC7A047C-89EE-4322-94C9-9D2A983CA2CA}" dt="2019-11-15T19:04:58.128" v="3272" actId="164"/>
          <ac:picMkLst>
            <pc:docMk/>
            <pc:sldMk cId="2502836569" sldId="259"/>
            <ac:picMk id="10" creationId="{DBEF3F5A-4B9B-C740-8E1B-56F3AB86AFE8}"/>
          </ac:picMkLst>
        </pc:picChg>
      </pc:sldChg>
      <pc:sldChg chg="modSp">
        <pc:chgData name="Finnegan, Andrew G" userId="f1c10e2c-3019-44a6-8702-b0f94429072a" providerId="ADAL" clId="{BC7A047C-89EE-4322-94C9-9D2A983CA2CA}" dt="2019-11-13T19:51:15.726" v="1945" actId="2711"/>
        <pc:sldMkLst>
          <pc:docMk/>
          <pc:sldMk cId="3946028931" sldId="277"/>
        </pc:sldMkLst>
        <pc:spChg chg="mod">
          <ac:chgData name="Finnegan, Andrew G" userId="f1c10e2c-3019-44a6-8702-b0f94429072a" providerId="ADAL" clId="{BC7A047C-89EE-4322-94C9-9D2A983CA2CA}" dt="2019-11-13T19:51:15.726" v="1945" actId="2711"/>
          <ac:spMkLst>
            <pc:docMk/>
            <pc:sldMk cId="3946028931" sldId="277"/>
            <ac:spMk id="2" creationId="{00000000-0000-0000-0000-000000000000}"/>
          </ac:spMkLst>
        </pc:spChg>
      </pc:sldChg>
      <pc:sldChg chg="modSp modAnim modNotesTx">
        <pc:chgData name="Finnegan, Andrew G" userId="f1c10e2c-3019-44a6-8702-b0f94429072a" providerId="ADAL" clId="{BC7A047C-89EE-4322-94C9-9D2A983CA2CA}" dt="2019-11-13T20:11:06.226" v="2030" actId="313"/>
        <pc:sldMkLst>
          <pc:docMk/>
          <pc:sldMk cId="129420993" sldId="334"/>
        </pc:sldMkLst>
        <pc:spChg chg="mod">
          <ac:chgData name="Finnegan, Andrew G" userId="f1c10e2c-3019-44a6-8702-b0f94429072a" providerId="ADAL" clId="{BC7A047C-89EE-4322-94C9-9D2A983CA2CA}" dt="2019-11-13T19:48:59.252" v="1888" actId="2711"/>
          <ac:spMkLst>
            <pc:docMk/>
            <pc:sldMk cId="129420993" sldId="334"/>
            <ac:spMk id="2" creationId="{00000000-0000-0000-0000-000000000000}"/>
          </ac:spMkLst>
        </pc:spChg>
        <pc:spChg chg="mod">
          <ac:chgData name="Finnegan, Andrew G" userId="f1c10e2c-3019-44a6-8702-b0f94429072a" providerId="ADAL" clId="{BC7A047C-89EE-4322-94C9-9D2A983CA2CA}" dt="2019-11-13T19:02:56.826" v="1808" actId="113"/>
          <ac:spMkLst>
            <pc:docMk/>
            <pc:sldMk cId="129420993" sldId="334"/>
            <ac:spMk id="3" creationId="{00000000-0000-0000-0000-000000000000}"/>
          </ac:spMkLst>
        </pc:spChg>
      </pc:sldChg>
      <pc:sldChg chg="addSp delSp modSp modAnim modNotesTx">
        <pc:chgData name="Finnegan, Andrew G" userId="f1c10e2c-3019-44a6-8702-b0f94429072a" providerId="ADAL" clId="{BC7A047C-89EE-4322-94C9-9D2A983CA2CA}" dt="2019-11-15T19:07:24.834" v="3992" actId="962"/>
        <pc:sldMkLst>
          <pc:docMk/>
          <pc:sldMk cId="1955326386" sldId="344"/>
        </pc:sldMkLst>
        <pc:spChg chg="mod">
          <ac:chgData name="Finnegan, Andrew G" userId="f1c10e2c-3019-44a6-8702-b0f94429072a" providerId="ADAL" clId="{BC7A047C-89EE-4322-94C9-9D2A983CA2CA}" dt="2019-11-13T19:49:37.980" v="1897" actId="2711"/>
          <ac:spMkLst>
            <pc:docMk/>
            <pc:sldMk cId="1955326386" sldId="344"/>
            <ac:spMk id="2" creationId="{89633BBE-A2D8-4163-976A-45F93180E698}"/>
          </ac:spMkLst>
        </pc:spChg>
        <pc:spChg chg="del mod topLvl">
          <ac:chgData name="Finnegan, Andrew G" userId="f1c10e2c-3019-44a6-8702-b0f94429072a" providerId="ADAL" clId="{BC7A047C-89EE-4322-94C9-9D2A983CA2CA}" dt="2019-11-13T19:54:52.373" v="1960" actId="478"/>
          <ac:spMkLst>
            <pc:docMk/>
            <pc:sldMk cId="1955326386" sldId="344"/>
            <ac:spMk id="10" creationId="{11FA3DEC-0949-46B4-B0CA-44DEADEBC56F}"/>
          </ac:spMkLst>
        </pc:spChg>
        <pc:spChg chg="add del mod topLvl">
          <ac:chgData name="Finnegan, Andrew G" userId="f1c10e2c-3019-44a6-8702-b0f94429072a" providerId="ADAL" clId="{BC7A047C-89EE-4322-94C9-9D2A983CA2CA}" dt="2019-11-13T19:54:52.373" v="1960" actId="478"/>
          <ac:spMkLst>
            <pc:docMk/>
            <pc:sldMk cId="1955326386" sldId="344"/>
            <ac:spMk id="11" creationId="{E7784AD9-4684-4C28-A902-E197D9C44073}"/>
          </ac:spMkLst>
        </pc:spChg>
        <pc:spChg chg="add del mod topLvl">
          <ac:chgData name="Finnegan, Andrew G" userId="f1c10e2c-3019-44a6-8702-b0f94429072a" providerId="ADAL" clId="{BC7A047C-89EE-4322-94C9-9D2A983CA2CA}" dt="2019-11-13T19:55:15.630" v="1962" actId="478"/>
          <ac:spMkLst>
            <pc:docMk/>
            <pc:sldMk cId="1955326386" sldId="344"/>
            <ac:spMk id="13" creationId="{5CA81DC4-A0A3-4F48-BD80-6FB2F53886E1}"/>
          </ac:spMkLst>
        </pc:spChg>
        <pc:spChg chg="mod topLvl">
          <ac:chgData name="Finnegan, Andrew G" userId="f1c10e2c-3019-44a6-8702-b0f94429072a" providerId="ADAL" clId="{BC7A047C-89EE-4322-94C9-9D2A983CA2CA}" dt="2019-11-13T19:55:15.630" v="1962" actId="478"/>
          <ac:spMkLst>
            <pc:docMk/>
            <pc:sldMk cId="1955326386" sldId="344"/>
            <ac:spMk id="14" creationId="{B4CC15E3-0CF1-444B-A00D-D1F150E6B2C2}"/>
          </ac:spMkLst>
        </pc:spChg>
        <pc:spChg chg="add del mod topLvl">
          <ac:chgData name="Finnegan, Andrew G" userId="f1c10e2c-3019-44a6-8702-b0f94429072a" providerId="ADAL" clId="{BC7A047C-89EE-4322-94C9-9D2A983CA2CA}" dt="2019-11-15T19:05:55.072" v="3482" actId="962"/>
          <ac:spMkLst>
            <pc:docMk/>
            <pc:sldMk cId="1955326386" sldId="344"/>
            <ac:spMk id="16" creationId="{6B7FF8C6-78B8-405C-8786-1A1D42CBE35F}"/>
          </ac:spMkLst>
        </pc:spChg>
        <pc:spChg chg="del mod topLvl">
          <ac:chgData name="Finnegan, Andrew G" userId="f1c10e2c-3019-44a6-8702-b0f94429072a" providerId="ADAL" clId="{BC7A047C-89EE-4322-94C9-9D2A983CA2CA}" dt="2019-11-13T19:05:58.410" v="1830" actId="478"/>
          <ac:spMkLst>
            <pc:docMk/>
            <pc:sldMk cId="1955326386" sldId="344"/>
            <ac:spMk id="17" creationId="{D1385B0F-959D-4760-BC4C-3A5DAE3952E9}"/>
          </ac:spMkLst>
        </pc:spChg>
        <pc:spChg chg="mod">
          <ac:chgData name="Finnegan, Andrew G" userId="f1c10e2c-3019-44a6-8702-b0f94429072a" providerId="ADAL" clId="{BC7A047C-89EE-4322-94C9-9D2A983CA2CA}" dt="2019-11-15T19:06:26.466" v="3710" actId="962"/>
          <ac:spMkLst>
            <pc:docMk/>
            <pc:sldMk cId="1955326386" sldId="344"/>
            <ac:spMk id="21" creationId="{00000000-0000-0000-0000-000000000000}"/>
          </ac:spMkLst>
        </pc:spChg>
        <pc:spChg chg="mod">
          <ac:chgData name="Finnegan, Andrew G" userId="f1c10e2c-3019-44a6-8702-b0f94429072a" providerId="ADAL" clId="{BC7A047C-89EE-4322-94C9-9D2A983CA2CA}" dt="2019-11-13T19:54:22.713" v="1956" actId="13244"/>
          <ac:spMkLst>
            <pc:docMk/>
            <pc:sldMk cId="1955326386" sldId="344"/>
            <ac:spMk id="22" creationId="{00000000-0000-0000-0000-000000000000}"/>
          </ac:spMkLst>
        </pc:spChg>
        <pc:spChg chg="mod">
          <ac:chgData name="Finnegan, Andrew G" userId="f1c10e2c-3019-44a6-8702-b0f94429072a" providerId="ADAL" clId="{BC7A047C-89EE-4322-94C9-9D2A983CA2CA}" dt="2019-11-15T19:07:24.834" v="3992" actId="962"/>
          <ac:spMkLst>
            <pc:docMk/>
            <pc:sldMk cId="1955326386" sldId="344"/>
            <ac:spMk id="23" creationId="{00000000-0000-0000-0000-000000000000}"/>
          </ac:spMkLst>
        </pc:spChg>
        <pc:spChg chg="mod">
          <ac:chgData name="Finnegan, Andrew G" userId="f1c10e2c-3019-44a6-8702-b0f94429072a" providerId="ADAL" clId="{BC7A047C-89EE-4322-94C9-9D2A983CA2CA}" dt="2019-11-13T19:54:29.737" v="1957" actId="13244"/>
          <ac:spMkLst>
            <pc:docMk/>
            <pc:sldMk cId="1955326386" sldId="344"/>
            <ac:spMk id="24" creationId="{00000000-0000-0000-0000-000000000000}"/>
          </ac:spMkLst>
        </pc:spChg>
        <pc:spChg chg="add del">
          <ac:chgData name="Finnegan, Andrew G" userId="f1c10e2c-3019-44a6-8702-b0f94429072a" providerId="ADAL" clId="{BC7A047C-89EE-4322-94C9-9D2A983CA2CA}" dt="2019-11-13T19:06:24.395" v="1834" actId="478"/>
          <ac:spMkLst>
            <pc:docMk/>
            <pc:sldMk cId="1955326386" sldId="344"/>
            <ac:spMk id="25" creationId="{00000000-0000-0000-0000-000000000000}"/>
          </ac:spMkLst>
        </pc:spChg>
        <pc:spChg chg="mod topLvl">
          <ac:chgData name="Finnegan, Andrew G" userId="f1c10e2c-3019-44a6-8702-b0f94429072a" providerId="ADAL" clId="{BC7A047C-89EE-4322-94C9-9D2A983CA2CA}" dt="2019-11-15T19:06:13.554" v="3616" actId="962"/>
          <ac:spMkLst>
            <pc:docMk/>
            <pc:sldMk cId="1955326386" sldId="344"/>
            <ac:spMk id="28" creationId="{6B7FF8C6-78B8-405C-8786-1A1D42CBE35F}"/>
          </ac:spMkLst>
        </pc:spChg>
        <pc:spChg chg="del topLvl">
          <ac:chgData name="Finnegan, Andrew G" userId="f1c10e2c-3019-44a6-8702-b0f94429072a" providerId="ADAL" clId="{BC7A047C-89EE-4322-94C9-9D2A983CA2CA}" dt="2019-11-13T19:06:04.843" v="1831" actId="478"/>
          <ac:spMkLst>
            <pc:docMk/>
            <pc:sldMk cId="1955326386" sldId="344"/>
            <ac:spMk id="29" creationId="{D1385B0F-959D-4760-BC4C-3A5DAE3952E9}"/>
          </ac:spMkLst>
        </pc:spChg>
        <pc:spChg chg="mod">
          <ac:chgData name="Finnegan, Andrew G" userId="f1c10e2c-3019-44a6-8702-b0f94429072a" providerId="ADAL" clId="{BC7A047C-89EE-4322-94C9-9D2A983CA2CA}" dt="2019-11-15T19:06:39.602" v="3806" actId="962"/>
          <ac:spMkLst>
            <pc:docMk/>
            <pc:sldMk cId="1955326386" sldId="344"/>
            <ac:spMk id="30" creationId="{00000000-0000-0000-0000-000000000000}"/>
          </ac:spMkLst>
        </pc:spChg>
        <pc:grpChg chg="add del">
          <ac:chgData name="Finnegan, Andrew G" userId="f1c10e2c-3019-44a6-8702-b0f94429072a" providerId="ADAL" clId="{BC7A047C-89EE-4322-94C9-9D2A983CA2CA}" dt="2019-11-13T19:54:52.373" v="1960" actId="478"/>
          <ac:grpSpMkLst>
            <pc:docMk/>
            <pc:sldMk cId="1955326386" sldId="344"/>
            <ac:grpSpMk id="9" creationId="{A27B143B-8B13-4478-99F0-9C29BCE13F56}"/>
          </ac:grpSpMkLst>
        </pc:grpChg>
        <pc:grpChg chg="add del mod">
          <ac:chgData name="Finnegan, Andrew G" userId="f1c10e2c-3019-44a6-8702-b0f94429072a" providerId="ADAL" clId="{BC7A047C-89EE-4322-94C9-9D2A983CA2CA}" dt="2019-11-15T19:05:34.243" v="3336" actId="962"/>
          <ac:grpSpMkLst>
            <pc:docMk/>
            <pc:sldMk cId="1955326386" sldId="344"/>
            <ac:grpSpMk id="12" creationId="{84FCA621-C183-4FD9-A5F0-8DBF1819DBCB}"/>
          </ac:grpSpMkLst>
        </pc:grpChg>
        <pc:grpChg chg="add del">
          <ac:chgData name="Finnegan, Andrew G" userId="f1c10e2c-3019-44a6-8702-b0f94429072a" providerId="ADAL" clId="{BC7A047C-89EE-4322-94C9-9D2A983CA2CA}" dt="2019-11-13T19:05:58.410" v="1830" actId="478"/>
          <ac:grpSpMkLst>
            <pc:docMk/>
            <pc:sldMk cId="1955326386" sldId="344"/>
            <ac:grpSpMk id="15" creationId="{5CA65C2F-EDBA-406B-B618-A55B98A53082}"/>
          </ac:grpSpMkLst>
        </pc:grpChg>
        <pc:grpChg chg="del">
          <ac:chgData name="Finnegan, Andrew G" userId="f1c10e2c-3019-44a6-8702-b0f94429072a" providerId="ADAL" clId="{BC7A047C-89EE-4322-94C9-9D2A983CA2CA}" dt="2019-11-13T19:06:04.843" v="1831" actId="478"/>
          <ac:grpSpMkLst>
            <pc:docMk/>
            <pc:sldMk cId="1955326386" sldId="344"/>
            <ac:grpSpMk id="27" creationId="{5CA65C2F-EDBA-406B-B618-A55B98A53082}"/>
          </ac:grpSpMkLst>
        </pc:grpChg>
      </pc:sldChg>
      <pc:sldChg chg="addSp modSp modNotesTx">
        <pc:chgData name="Finnegan, Andrew G" userId="f1c10e2c-3019-44a6-8702-b0f94429072a" providerId="ADAL" clId="{BC7A047C-89EE-4322-94C9-9D2A983CA2CA}" dt="2019-11-15T19:32:56.434" v="6585" actId="207"/>
        <pc:sldMkLst>
          <pc:docMk/>
          <pc:sldMk cId="2174918502" sldId="357"/>
        </pc:sldMkLst>
        <pc:spChg chg="mod">
          <ac:chgData name="Finnegan, Andrew G" userId="f1c10e2c-3019-44a6-8702-b0f94429072a" providerId="ADAL" clId="{BC7A047C-89EE-4322-94C9-9D2A983CA2CA}" dt="2019-11-13T20:41:39.253" v="2269" actId="13244"/>
          <ac:spMkLst>
            <pc:docMk/>
            <pc:sldMk cId="2174918502" sldId="357"/>
            <ac:spMk id="2" creationId="{00000000-0000-0000-0000-000000000000}"/>
          </ac:spMkLst>
        </pc:spChg>
        <pc:spChg chg="mod">
          <ac:chgData name="Finnegan, Andrew G" userId="f1c10e2c-3019-44a6-8702-b0f94429072a" providerId="ADAL" clId="{BC7A047C-89EE-4322-94C9-9D2A983CA2CA}" dt="2019-11-15T19:32:16.392" v="6582" actId="207"/>
          <ac:spMkLst>
            <pc:docMk/>
            <pc:sldMk cId="2174918502" sldId="357"/>
            <ac:spMk id="4" creationId="{00000000-0000-0000-0000-000000000000}"/>
          </ac:spMkLst>
        </pc:spChg>
        <pc:spChg chg="mod">
          <ac:chgData name="Finnegan, Andrew G" userId="f1c10e2c-3019-44a6-8702-b0f94429072a" providerId="ADAL" clId="{BC7A047C-89EE-4322-94C9-9D2A983CA2CA}" dt="2019-11-15T19:32:56.434" v="6585" actId="207"/>
          <ac:spMkLst>
            <pc:docMk/>
            <pc:sldMk cId="2174918502" sldId="357"/>
            <ac:spMk id="5" creationId="{00000000-0000-0000-0000-000000000000}"/>
          </ac:spMkLst>
        </pc:spChg>
        <pc:spChg chg="mod">
          <ac:chgData name="Finnegan, Andrew G" userId="f1c10e2c-3019-44a6-8702-b0f94429072a" providerId="ADAL" clId="{BC7A047C-89EE-4322-94C9-9D2A983CA2CA}" dt="2019-11-15T19:32:42.914" v="6584" actId="207"/>
          <ac:spMkLst>
            <pc:docMk/>
            <pc:sldMk cId="2174918502" sldId="357"/>
            <ac:spMk id="6" creationId="{00000000-0000-0000-0000-000000000000}"/>
          </ac:spMkLst>
        </pc:spChg>
        <pc:spChg chg="mod">
          <ac:chgData name="Finnegan, Andrew G" userId="f1c10e2c-3019-44a6-8702-b0f94429072a" providerId="ADAL" clId="{BC7A047C-89EE-4322-94C9-9D2A983CA2CA}" dt="2019-11-15T19:27:29.269" v="5108" actId="164"/>
          <ac:spMkLst>
            <pc:docMk/>
            <pc:sldMk cId="2174918502" sldId="357"/>
            <ac:spMk id="7" creationId="{00000000-0000-0000-0000-000000000000}"/>
          </ac:spMkLst>
        </pc:spChg>
        <pc:spChg chg="mod">
          <ac:chgData name="Finnegan, Andrew G" userId="f1c10e2c-3019-44a6-8702-b0f94429072a" providerId="ADAL" clId="{BC7A047C-89EE-4322-94C9-9D2A983CA2CA}" dt="2019-11-15T19:32:27.416" v="6583" actId="207"/>
          <ac:spMkLst>
            <pc:docMk/>
            <pc:sldMk cId="2174918502" sldId="357"/>
            <ac:spMk id="8" creationId="{00000000-0000-0000-0000-000000000000}"/>
          </ac:spMkLst>
        </pc:spChg>
        <pc:spChg chg="mod">
          <ac:chgData name="Finnegan, Andrew G" userId="f1c10e2c-3019-44a6-8702-b0f94429072a" providerId="ADAL" clId="{BC7A047C-89EE-4322-94C9-9D2A983CA2CA}" dt="2019-11-15T19:32:16.392" v="6582" actId="207"/>
          <ac:spMkLst>
            <pc:docMk/>
            <pc:sldMk cId="2174918502" sldId="357"/>
            <ac:spMk id="27" creationId="{00000000-0000-0000-0000-000000000000}"/>
          </ac:spMkLst>
        </pc:spChg>
        <pc:spChg chg="mod">
          <ac:chgData name="Finnegan, Andrew G" userId="f1c10e2c-3019-44a6-8702-b0f94429072a" providerId="ADAL" clId="{BC7A047C-89EE-4322-94C9-9D2A983CA2CA}" dt="2019-11-15T19:32:16.392" v="6582" actId="207"/>
          <ac:spMkLst>
            <pc:docMk/>
            <pc:sldMk cId="2174918502" sldId="357"/>
            <ac:spMk id="28" creationId="{00000000-0000-0000-0000-000000000000}"/>
          </ac:spMkLst>
        </pc:spChg>
        <pc:spChg chg="mod">
          <ac:chgData name="Finnegan, Andrew G" userId="f1c10e2c-3019-44a6-8702-b0f94429072a" providerId="ADAL" clId="{BC7A047C-89EE-4322-94C9-9D2A983CA2CA}" dt="2019-11-15T19:32:16.392" v="6582" actId="207"/>
          <ac:spMkLst>
            <pc:docMk/>
            <pc:sldMk cId="2174918502" sldId="357"/>
            <ac:spMk id="29" creationId="{00000000-0000-0000-0000-000000000000}"/>
          </ac:spMkLst>
        </pc:spChg>
        <pc:spChg chg="mod">
          <ac:chgData name="Finnegan, Andrew G" userId="f1c10e2c-3019-44a6-8702-b0f94429072a" providerId="ADAL" clId="{BC7A047C-89EE-4322-94C9-9D2A983CA2CA}" dt="2019-11-15T19:32:16.392" v="6582" actId="207"/>
          <ac:spMkLst>
            <pc:docMk/>
            <pc:sldMk cId="2174918502" sldId="357"/>
            <ac:spMk id="30" creationId="{00000000-0000-0000-0000-000000000000}"/>
          </ac:spMkLst>
        </pc:spChg>
        <pc:spChg chg="mod">
          <ac:chgData name="Finnegan, Andrew G" userId="f1c10e2c-3019-44a6-8702-b0f94429072a" providerId="ADAL" clId="{BC7A047C-89EE-4322-94C9-9D2A983CA2CA}" dt="2019-11-15T19:32:56.434" v="6585" actId="207"/>
          <ac:spMkLst>
            <pc:docMk/>
            <pc:sldMk cId="2174918502" sldId="357"/>
            <ac:spMk id="69" creationId="{00000000-0000-0000-0000-000000000000}"/>
          </ac:spMkLst>
        </pc:spChg>
        <pc:spChg chg="mod">
          <ac:chgData name="Finnegan, Andrew G" userId="f1c10e2c-3019-44a6-8702-b0f94429072a" providerId="ADAL" clId="{BC7A047C-89EE-4322-94C9-9D2A983CA2CA}" dt="2019-11-15T19:32:42.914" v="6584" actId="207"/>
          <ac:spMkLst>
            <pc:docMk/>
            <pc:sldMk cId="2174918502" sldId="357"/>
            <ac:spMk id="70" creationId="{00000000-0000-0000-0000-000000000000}"/>
          </ac:spMkLst>
        </pc:spChg>
        <pc:spChg chg="mod">
          <ac:chgData name="Finnegan, Andrew G" userId="f1c10e2c-3019-44a6-8702-b0f94429072a" providerId="ADAL" clId="{BC7A047C-89EE-4322-94C9-9D2A983CA2CA}" dt="2019-11-15T19:27:29.269" v="5108" actId="164"/>
          <ac:spMkLst>
            <pc:docMk/>
            <pc:sldMk cId="2174918502" sldId="357"/>
            <ac:spMk id="71" creationId="{00000000-0000-0000-0000-000000000000}"/>
          </ac:spMkLst>
        </pc:spChg>
        <pc:spChg chg="mod">
          <ac:chgData name="Finnegan, Andrew G" userId="f1c10e2c-3019-44a6-8702-b0f94429072a" providerId="ADAL" clId="{BC7A047C-89EE-4322-94C9-9D2A983CA2CA}" dt="2019-11-15T19:32:27.416" v="6583" actId="207"/>
          <ac:spMkLst>
            <pc:docMk/>
            <pc:sldMk cId="2174918502" sldId="357"/>
            <ac:spMk id="72" creationId="{00000000-0000-0000-0000-000000000000}"/>
          </ac:spMkLst>
        </pc:spChg>
        <pc:spChg chg="mod">
          <ac:chgData name="Finnegan, Andrew G" userId="f1c10e2c-3019-44a6-8702-b0f94429072a" providerId="ADAL" clId="{BC7A047C-89EE-4322-94C9-9D2A983CA2CA}" dt="2019-11-15T19:32:56.434" v="6585" actId="207"/>
          <ac:spMkLst>
            <pc:docMk/>
            <pc:sldMk cId="2174918502" sldId="357"/>
            <ac:spMk id="108" creationId="{00000000-0000-0000-0000-000000000000}"/>
          </ac:spMkLst>
        </pc:spChg>
        <pc:spChg chg="mod">
          <ac:chgData name="Finnegan, Andrew G" userId="f1c10e2c-3019-44a6-8702-b0f94429072a" providerId="ADAL" clId="{BC7A047C-89EE-4322-94C9-9D2A983CA2CA}" dt="2019-11-15T19:32:42.914" v="6584" actId="207"/>
          <ac:spMkLst>
            <pc:docMk/>
            <pc:sldMk cId="2174918502" sldId="357"/>
            <ac:spMk id="109" creationId="{00000000-0000-0000-0000-000000000000}"/>
          </ac:spMkLst>
        </pc:spChg>
        <pc:spChg chg="mod">
          <ac:chgData name="Finnegan, Andrew G" userId="f1c10e2c-3019-44a6-8702-b0f94429072a" providerId="ADAL" clId="{BC7A047C-89EE-4322-94C9-9D2A983CA2CA}" dt="2019-11-15T19:27:29.269" v="5108" actId="164"/>
          <ac:spMkLst>
            <pc:docMk/>
            <pc:sldMk cId="2174918502" sldId="357"/>
            <ac:spMk id="110" creationId="{00000000-0000-0000-0000-000000000000}"/>
          </ac:spMkLst>
        </pc:spChg>
        <pc:spChg chg="mod">
          <ac:chgData name="Finnegan, Andrew G" userId="f1c10e2c-3019-44a6-8702-b0f94429072a" providerId="ADAL" clId="{BC7A047C-89EE-4322-94C9-9D2A983CA2CA}" dt="2019-11-15T19:32:27.416" v="6583" actId="207"/>
          <ac:spMkLst>
            <pc:docMk/>
            <pc:sldMk cId="2174918502" sldId="357"/>
            <ac:spMk id="111" creationId="{00000000-0000-0000-0000-000000000000}"/>
          </ac:spMkLst>
        </pc:spChg>
        <pc:spChg chg="mod">
          <ac:chgData name="Finnegan, Andrew G" userId="f1c10e2c-3019-44a6-8702-b0f94429072a" providerId="ADAL" clId="{BC7A047C-89EE-4322-94C9-9D2A983CA2CA}" dt="2019-11-15T19:32:56.434" v="6585" actId="207"/>
          <ac:spMkLst>
            <pc:docMk/>
            <pc:sldMk cId="2174918502" sldId="357"/>
            <ac:spMk id="115" creationId="{00000000-0000-0000-0000-000000000000}"/>
          </ac:spMkLst>
        </pc:spChg>
        <pc:spChg chg="mod">
          <ac:chgData name="Finnegan, Andrew G" userId="f1c10e2c-3019-44a6-8702-b0f94429072a" providerId="ADAL" clId="{BC7A047C-89EE-4322-94C9-9D2A983CA2CA}" dt="2019-11-15T19:32:42.914" v="6584" actId="207"/>
          <ac:spMkLst>
            <pc:docMk/>
            <pc:sldMk cId="2174918502" sldId="357"/>
            <ac:spMk id="116" creationId="{00000000-0000-0000-0000-000000000000}"/>
          </ac:spMkLst>
        </pc:spChg>
        <pc:spChg chg="mod">
          <ac:chgData name="Finnegan, Andrew G" userId="f1c10e2c-3019-44a6-8702-b0f94429072a" providerId="ADAL" clId="{BC7A047C-89EE-4322-94C9-9D2A983CA2CA}" dt="2019-11-15T19:27:29.269" v="5108" actId="164"/>
          <ac:spMkLst>
            <pc:docMk/>
            <pc:sldMk cId="2174918502" sldId="357"/>
            <ac:spMk id="117" creationId="{00000000-0000-0000-0000-000000000000}"/>
          </ac:spMkLst>
        </pc:spChg>
        <pc:spChg chg="mod">
          <ac:chgData name="Finnegan, Andrew G" userId="f1c10e2c-3019-44a6-8702-b0f94429072a" providerId="ADAL" clId="{BC7A047C-89EE-4322-94C9-9D2A983CA2CA}" dt="2019-11-15T19:32:27.416" v="6583" actId="207"/>
          <ac:spMkLst>
            <pc:docMk/>
            <pc:sldMk cId="2174918502" sldId="357"/>
            <ac:spMk id="118" creationId="{00000000-0000-0000-0000-000000000000}"/>
          </ac:spMkLst>
        </pc:spChg>
        <pc:grpChg chg="add mod">
          <ac:chgData name="Finnegan, Andrew G" userId="f1c10e2c-3019-44a6-8702-b0f94429072a" providerId="ADAL" clId="{BC7A047C-89EE-4322-94C9-9D2A983CA2CA}" dt="2019-11-15T19:31:09.958" v="6580" actId="962"/>
          <ac:grpSpMkLst>
            <pc:docMk/>
            <pc:sldMk cId="2174918502" sldId="357"/>
            <ac:grpSpMk id="3" creationId="{F6B6A7FD-D28F-4D8A-BE68-B1CCBC327911}"/>
          </ac:grpSpMkLst>
        </pc:grpChg>
        <pc:cxnChg chg="mod">
          <ac:chgData name="Finnegan, Andrew G" userId="f1c10e2c-3019-44a6-8702-b0f94429072a" providerId="ADAL" clId="{BC7A047C-89EE-4322-94C9-9D2A983CA2CA}" dt="2019-11-15T19:27:29.269" v="5108" actId="164"/>
          <ac:cxnSpMkLst>
            <pc:docMk/>
            <pc:sldMk cId="2174918502" sldId="357"/>
            <ac:cxnSpMk id="10"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2"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3"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6"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32"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35"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38"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66"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73"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74"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75"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83"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03"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12"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13"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14"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19"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20"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21" creationId="{00000000-0000-0000-0000-000000000000}"/>
          </ac:cxnSpMkLst>
        </pc:cxnChg>
        <pc:cxnChg chg="mod">
          <ac:chgData name="Finnegan, Andrew G" userId="f1c10e2c-3019-44a6-8702-b0f94429072a" providerId="ADAL" clId="{BC7A047C-89EE-4322-94C9-9D2A983CA2CA}" dt="2019-11-15T19:27:29.269" v="5108" actId="164"/>
          <ac:cxnSpMkLst>
            <pc:docMk/>
            <pc:sldMk cId="2174918502" sldId="357"/>
            <ac:cxnSpMk id="130" creationId="{00000000-0000-0000-0000-000000000000}"/>
          </ac:cxnSpMkLst>
        </pc:cxnChg>
      </pc:sldChg>
      <pc:sldChg chg="addSp delSp modSp setBg delDesignElem">
        <pc:chgData name="Finnegan, Andrew G" userId="f1c10e2c-3019-44a6-8702-b0f94429072a" providerId="ADAL" clId="{BC7A047C-89EE-4322-94C9-9D2A983CA2CA}" dt="2019-11-15T19:17:33.404" v="5060" actId="1076"/>
        <pc:sldMkLst>
          <pc:docMk/>
          <pc:sldMk cId="1032091833" sldId="366"/>
        </pc:sldMkLst>
        <pc:spChg chg="mod">
          <ac:chgData name="Finnegan, Andrew G" userId="f1c10e2c-3019-44a6-8702-b0f94429072a" providerId="ADAL" clId="{BC7A047C-89EE-4322-94C9-9D2A983CA2CA}" dt="2019-11-15T19:17:33.404" v="5060" actId="1076"/>
          <ac:spMkLst>
            <pc:docMk/>
            <pc:sldMk cId="1032091833" sldId="366"/>
            <ac:spMk id="2" creationId="{00000000-0000-0000-0000-000000000000}"/>
          </ac:spMkLst>
        </pc:spChg>
        <pc:spChg chg="add mod">
          <ac:chgData name="Finnegan, Andrew G" userId="f1c10e2c-3019-44a6-8702-b0f94429072a" providerId="ADAL" clId="{BC7A047C-89EE-4322-94C9-9D2A983CA2CA}" dt="2019-11-15T19:15:38.913" v="5045" actId="27636"/>
          <ac:spMkLst>
            <pc:docMk/>
            <pc:sldMk cId="1032091833" sldId="366"/>
            <ac:spMk id="3" creationId="{55DFB3DD-B3B2-4C9B-A379-AB367B468FD3}"/>
          </ac:spMkLst>
        </pc:spChg>
        <pc:spChg chg="del mod">
          <ac:chgData name="Finnegan, Andrew G" userId="f1c10e2c-3019-44a6-8702-b0f94429072a" providerId="ADAL" clId="{BC7A047C-89EE-4322-94C9-9D2A983CA2CA}" dt="2019-11-13T18:40:13.496" v="23" actId="478"/>
          <ac:spMkLst>
            <pc:docMk/>
            <pc:sldMk cId="1032091833" sldId="366"/>
            <ac:spMk id="13" creationId="{83AE3C92-7E04-4978-9145-F75BD4C57A56}"/>
          </ac:spMkLst>
        </pc:spChg>
        <pc:graphicFrameChg chg="del mod">
          <ac:chgData name="Finnegan, Andrew G" userId="f1c10e2c-3019-44a6-8702-b0f94429072a" providerId="ADAL" clId="{BC7A047C-89EE-4322-94C9-9D2A983CA2CA}" dt="2019-11-15T19:15:19.080" v="5033" actId="478"/>
          <ac:graphicFrameMkLst>
            <pc:docMk/>
            <pc:sldMk cId="1032091833" sldId="366"/>
            <ac:graphicFrameMk id="5" creationId="{00000000-0000-0000-0000-000000000000}"/>
          </ac:graphicFrameMkLst>
        </pc:graphicFrameChg>
        <pc:cxnChg chg="add del mod">
          <ac:chgData name="Finnegan, Andrew G" userId="f1c10e2c-3019-44a6-8702-b0f94429072a" providerId="ADAL" clId="{BC7A047C-89EE-4322-94C9-9D2A983CA2CA}" dt="2019-11-15T19:13:57.073" v="5003"/>
          <ac:cxnSpMkLst>
            <pc:docMk/>
            <pc:sldMk cId="1032091833" sldId="366"/>
            <ac:cxnSpMk id="15" creationId="{0750E988-E414-440A-963B-4EAF7B06DB37}"/>
          </ac:cxnSpMkLst>
        </pc:cxnChg>
      </pc:sldChg>
      <pc:sldChg chg="modSp modAnim">
        <pc:chgData name="Finnegan, Andrew G" userId="f1c10e2c-3019-44a6-8702-b0f94429072a" providerId="ADAL" clId="{BC7A047C-89EE-4322-94C9-9D2A983CA2CA}" dt="2019-11-15T19:01:56.864" v="2576" actId="962"/>
        <pc:sldMkLst>
          <pc:docMk/>
          <pc:sldMk cId="123127302" sldId="368"/>
        </pc:sldMkLst>
        <pc:spChg chg="mod">
          <ac:chgData name="Finnegan, Andrew G" userId="f1c10e2c-3019-44a6-8702-b0f94429072a" providerId="ADAL" clId="{BC7A047C-89EE-4322-94C9-9D2A983CA2CA}" dt="2019-11-13T19:48:34.354" v="1883" actId="2711"/>
          <ac:spMkLst>
            <pc:docMk/>
            <pc:sldMk cId="123127302" sldId="368"/>
            <ac:spMk id="2" creationId="{00000000-0000-0000-0000-000000000000}"/>
          </ac:spMkLst>
        </pc:spChg>
        <pc:spChg chg="mod">
          <ac:chgData name="Finnegan, Andrew G" userId="f1c10e2c-3019-44a6-8702-b0f94429072a" providerId="ADAL" clId="{BC7A047C-89EE-4322-94C9-9D2A983CA2CA}" dt="2019-11-13T18:41:47.183" v="42" actId="115"/>
          <ac:spMkLst>
            <pc:docMk/>
            <pc:sldMk cId="123127302" sldId="368"/>
            <ac:spMk id="3" creationId="{00000000-0000-0000-0000-000000000000}"/>
          </ac:spMkLst>
        </pc:spChg>
        <pc:grpChg chg="mod">
          <ac:chgData name="Finnegan, Andrew G" userId="f1c10e2c-3019-44a6-8702-b0f94429072a" providerId="ADAL" clId="{BC7A047C-89EE-4322-94C9-9D2A983CA2CA}" dt="2019-11-15T19:01:31.440" v="2571" actId="962"/>
          <ac:grpSpMkLst>
            <pc:docMk/>
            <pc:sldMk cId="123127302" sldId="368"/>
            <ac:grpSpMk id="12" creationId="{00000000-0000-0000-0000-000000000000}"/>
          </ac:grpSpMkLst>
        </pc:grpChg>
        <pc:picChg chg="mod">
          <ac:chgData name="Finnegan, Andrew G" userId="f1c10e2c-3019-44a6-8702-b0f94429072a" providerId="ADAL" clId="{BC7A047C-89EE-4322-94C9-9D2A983CA2CA}" dt="2019-11-15T19:01:40.176" v="2572" actId="962"/>
          <ac:picMkLst>
            <pc:docMk/>
            <pc:sldMk cId="123127302" sldId="368"/>
            <ac:picMk id="13" creationId="{00000000-0000-0000-0000-000000000000}"/>
          </ac:picMkLst>
        </pc:picChg>
        <pc:picChg chg="mod">
          <ac:chgData name="Finnegan, Andrew G" userId="f1c10e2c-3019-44a6-8702-b0f94429072a" providerId="ADAL" clId="{BC7A047C-89EE-4322-94C9-9D2A983CA2CA}" dt="2019-11-15T19:01:46.008" v="2573" actId="962"/>
          <ac:picMkLst>
            <pc:docMk/>
            <pc:sldMk cId="123127302" sldId="368"/>
            <ac:picMk id="14" creationId="{00000000-0000-0000-0000-000000000000}"/>
          </ac:picMkLst>
        </pc:picChg>
        <pc:picChg chg="mod">
          <ac:chgData name="Finnegan, Andrew G" userId="f1c10e2c-3019-44a6-8702-b0f94429072a" providerId="ADAL" clId="{BC7A047C-89EE-4322-94C9-9D2A983CA2CA}" dt="2019-11-15T19:01:47.999" v="2574" actId="962"/>
          <ac:picMkLst>
            <pc:docMk/>
            <pc:sldMk cId="123127302" sldId="368"/>
            <ac:picMk id="15" creationId="{00000000-0000-0000-0000-000000000000}"/>
          </ac:picMkLst>
        </pc:picChg>
        <pc:picChg chg="mod">
          <ac:chgData name="Finnegan, Andrew G" userId="f1c10e2c-3019-44a6-8702-b0f94429072a" providerId="ADAL" clId="{BC7A047C-89EE-4322-94C9-9D2A983CA2CA}" dt="2019-11-15T19:01:55.537" v="2575" actId="962"/>
          <ac:picMkLst>
            <pc:docMk/>
            <pc:sldMk cId="123127302" sldId="368"/>
            <ac:picMk id="16" creationId="{00000000-0000-0000-0000-000000000000}"/>
          </ac:picMkLst>
        </pc:picChg>
        <pc:picChg chg="mod">
          <ac:chgData name="Finnegan, Andrew G" userId="f1c10e2c-3019-44a6-8702-b0f94429072a" providerId="ADAL" clId="{BC7A047C-89EE-4322-94C9-9D2A983CA2CA}" dt="2019-11-15T19:01:56.864" v="2576" actId="962"/>
          <ac:picMkLst>
            <pc:docMk/>
            <pc:sldMk cId="123127302" sldId="368"/>
            <ac:picMk id="17" creationId="{00000000-0000-0000-0000-000000000000}"/>
          </ac:picMkLst>
        </pc:picChg>
      </pc:sldChg>
      <pc:sldChg chg="modSp modNotesTx">
        <pc:chgData name="Finnegan, Andrew G" userId="f1c10e2c-3019-44a6-8702-b0f94429072a" providerId="ADAL" clId="{BC7A047C-89EE-4322-94C9-9D2A983CA2CA}" dt="2019-11-13T19:48:54.560" v="1887" actId="27636"/>
        <pc:sldMkLst>
          <pc:docMk/>
          <pc:sldMk cId="1449180284" sldId="369"/>
        </pc:sldMkLst>
        <pc:spChg chg="mod">
          <ac:chgData name="Finnegan, Andrew G" userId="f1c10e2c-3019-44a6-8702-b0f94429072a" providerId="ADAL" clId="{BC7A047C-89EE-4322-94C9-9D2A983CA2CA}" dt="2019-11-13T19:48:54.560" v="1887" actId="27636"/>
          <ac:spMkLst>
            <pc:docMk/>
            <pc:sldMk cId="1449180284" sldId="369"/>
            <ac:spMk id="5" creationId="{00000000-0000-0000-0000-000000000000}"/>
          </ac:spMkLst>
        </pc:spChg>
        <pc:picChg chg="mod">
          <ac:chgData name="Finnegan, Andrew G" userId="f1c10e2c-3019-44a6-8702-b0f94429072a" providerId="ADAL" clId="{BC7A047C-89EE-4322-94C9-9D2A983CA2CA}" dt="2019-11-13T19:02:41.178" v="1805" actId="962"/>
          <ac:picMkLst>
            <pc:docMk/>
            <pc:sldMk cId="1449180284" sldId="369"/>
            <ac:picMk id="3" creationId="{CD080AC6-DC27-DF46-AB16-A2F3CA143E5F}"/>
          </ac:picMkLst>
        </pc:picChg>
        <pc:picChg chg="mod">
          <ac:chgData name="Finnegan, Andrew G" userId="f1c10e2c-3019-44a6-8702-b0f94429072a" providerId="ADAL" clId="{BC7A047C-89EE-4322-94C9-9D2A983CA2CA}" dt="2019-11-13T19:01:43.771" v="1749" actId="962"/>
          <ac:picMkLst>
            <pc:docMk/>
            <pc:sldMk cId="1449180284" sldId="369"/>
            <ac:picMk id="4" creationId="{00000000-0000-0000-0000-000000000000}"/>
          </ac:picMkLst>
        </pc:picChg>
      </pc:sldChg>
      <pc:sldChg chg="modSp">
        <pc:chgData name="Finnegan, Andrew G" userId="f1c10e2c-3019-44a6-8702-b0f94429072a" providerId="ADAL" clId="{BC7A047C-89EE-4322-94C9-9D2A983CA2CA}" dt="2019-11-13T19:50:48.745" v="1929" actId="2711"/>
        <pc:sldMkLst>
          <pc:docMk/>
          <pc:sldMk cId="2882707759" sldId="379"/>
        </pc:sldMkLst>
        <pc:spChg chg="mod">
          <ac:chgData name="Finnegan, Andrew G" userId="f1c10e2c-3019-44a6-8702-b0f94429072a" providerId="ADAL" clId="{BC7A047C-89EE-4322-94C9-9D2A983CA2CA}" dt="2019-11-13T19:50:48.745" v="1929" actId="2711"/>
          <ac:spMkLst>
            <pc:docMk/>
            <pc:sldMk cId="2882707759" sldId="379"/>
            <ac:spMk id="2" creationId="{00000000-0000-0000-0000-000000000000}"/>
          </ac:spMkLst>
        </pc:spChg>
        <pc:spChg chg="mod">
          <ac:chgData name="Finnegan, Andrew G" userId="f1c10e2c-3019-44a6-8702-b0f94429072a" providerId="ADAL" clId="{BC7A047C-89EE-4322-94C9-9D2A983CA2CA}" dt="2019-11-13T19:08:03.172" v="1841" actId="115"/>
          <ac:spMkLst>
            <pc:docMk/>
            <pc:sldMk cId="2882707759" sldId="379"/>
            <ac:spMk id="3" creationId="{00000000-0000-0000-0000-000000000000}"/>
          </ac:spMkLst>
        </pc:spChg>
      </pc:sldChg>
      <pc:sldChg chg="modSp modAnim modNotesTx">
        <pc:chgData name="Finnegan, Andrew G" userId="f1c10e2c-3019-44a6-8702-b0f94429072a" providerId="ADAL" clId="{BC7A047C-89EE-4322-94C9-9D2A983CA2CA}" dt="2019-11-13T20:11:19.210" v="2032" actId="313"/>
        <pc:sldMkLst>
          <pc:docMk/>
          <pc:sldMk cId="4138252742" sldId="382"/>
        </pc:sldMkLst>
        <pc:spChg chg="mod">
          <ac:chgData name="Finnegan, Andrew G" userId="f1c10e2c-3019-44a6-8702-b0f94429072a" providerId="ADAL" clId="{BC7A047C-89EE-4322-94C9-9D2A983CA2CA}" dt="2019-11-13T19:48:27.444" v="1882" actId="2711"/>
          <ac:spMkLst>
            <pc:docMk/>
            <pc:sldMk cId="4138252742" sldId="382"/>
            <ac:spMk id="2" creationId="{00000000-0000-0000-0000-000000000000}"/>
          </ac:spMkLst>
        </pc:spChg>
        <pc:spChg chg="mod">
          <ac:chgData name="Finnegan, Andrew G" userId="f1c10e2c-3019-44a6-8702-b0f94429072a" providerId="ADAL" clId="{BC7A047C-89EE-4322-94C9-9D2A983CA2CA}" dt="2019-11-13T18:41:01.288" v="31" actId="113"/>
          <ac:spMkLst>
            <pc:docMk/>
            <pc:sldMk cId="4138252742" sldId="382"/>
            <ac:spMk id="3" creationId="{00000000-0000-0000-0000-000000000000}"/>
          </ac:spMkLst>
        </pc:spChg>
      </pc:sldChg>
      <pc:sldChg chg="modSp modAnim modNotesTx">
        <pc:chgData name="Finnegan, Andrew G" userId="f1c10e2c-3019-44a6-8702-b0f94429072a" providerId="ADAL" clId="{BC7A047C-89EE-4322-94C9-9D2A983CA2CA}" dt="2019-11-13T20:11:53.006" v="2042" actId="313"/>
        <pc:sldMkLst>
          <pc:docMk/>
          <pc:sldMk cId="1320484028" sldId="387"/>
        </pc:sldMkLst>
        <pc:spChg chg="mod">
          <ac:chgData name="Finnegan, Andrew G" userId="f1c10e2c-3019-44a6-8702-b0f94429072a" providerId="ADAL" clId="{BC7A047C-89EE-4322-94C9-9D2A983CA2CA}" dt="2019-11-13T19:49:17.435" v="1892" actId="2711"/>
          <ac:spMkLst>
            <pc:docMk/>
            <pc:sldMk cId="1320484028" sldId="387"/>
            <ac:spMk id="2" creationId="{00000000-0000-0000-0000-000000000000}"/>
          </ac:spMkLst>
        </pc:spChg>
        <pc:spChg chg="mod">
          <ac:chgData name="Finnegan, Andrew G" userId="f1c10e2c-3019-44a6-8702-b0f94429072a" providerId="ADAL" clId="{BC7A047C-89EE-4322-94C9-9D2A983CA2CA}" dt="2019-11-13T19:04:47.458" v="1826" actId="113"/>
          <ac:spMkLst>
            <pc:docMk/>
            <pc:sldMk cId="1320484028" sldId="387"/>
            <ac:spMk id="3" creationId="{00000000-0000-0000-0000-000000000000}"/>
          </ac:spMkLst>
        </pc:spChg>
      </pc:sldChg>
      <pc:sldChg chg="modSp modNotesTx">
        <pc:chgData name="Finnegan, Andrew G" userId="f1c10e2c-3019-44a6-8702-b0f94429072a" providerId="ADAL" clId="{BC7A047C-89EE-4322-94C9-9D2A983CA2CA}" dt="2019-11-15T19:10:12.338" v="4874" actId="207"/>
        <pc:sldMkLst>
          <pc:docMk/>
          <pc:sldMk cId="2335766244" sldId="395"/>
        </pc:sldMkLst>
        <pc:spChg chg="mod">
          <ac:chgData name="Finnegan, Andrew G" userId="f1c10e2c-3019-44a6-8702-b0f94429072a" providerId="ADAL" clId="{BC7A047C-89EE-4322-94C9-9D2A983CA2CA}" dt="2019-11-13T19:50:27.012" v="1924" actId="2711"/>
          <ac:spMkLst>
            <pc:docMk/>
            <pc:sldMk cId="2335766244" sldId="395"/>
            <ac:spMk id="2" creationId="{00000000-0000-0000-0000-000000000000}"/>
          </ac:spMkLst>
        </pc:spChg>
        <pc:graphicFrameChg chg="modGraphic">
          <ac:chgData name="Finnegan, Andrew G" userId="f1c10e2c-3019-44a6-8702-b0f94429072a" providerId="ADAL" clId="{BC7A047C-89EE-4322-94C9-9D2A983CA2CA}" dt="2019-11-15T19:10:12.338" v="4874" actId="207"/>
          <ac:graphicFrameMkLst>
            <pc:docMk/>
            <pc:sldMk cId="2335766244" sldId="395"/>
            <ac:graphicFrameMk id="5" creationId="{00000000-0000-0000-0000-000000000000}"/>
          </ac:graphicFrameMkLst>
        </pc:graphicFrameChg>
      </pc:sldChg>
      <pc:sldChg chg="delSp modSp setBg">
        <pc:chgData name="Finnegan, Andrew G" userId="f1c10e2c-3019-44a6-8702-b0f94429072a" providerId="ADAL" clId="{BC7A047C-89EE-4322-94C9-9D2A983CA2CA}" dt="2019-11-13T19:48:09.772" v="1880" actId="2711"/>
        <pc:sldMkLst>
          <pc:docMk/>
          <pc:sldMk cId="1117762020" sldId="402"/>
        </pc:sldMkLst>
        <pc:spChg chg="mod">
          <ac:chgData name="Finnegan, Andrew G" userId="f1c10e2c-3019-44a6-8702-b0f94429072a" providerId="ADAL" clId="{BC7A047C-89EE-4322-94C9-9D2A983CA2CA}" dt="2019-11-13T19:48:09.772" v="1880" actId="2711"/>
          <ac:spMkLst>
            <pc:docMk/>
            <pc:sldMk cId="1117762020" sldId="402"/>
            <ac:spMk id="2" creationId="{00000000-0000-0000-0000-000000000000}"/>
          </ac:spMkLst>
        </pc:spChg>
        <pc:spChg chg="mod">
          <ac:chgData name="Finnegan, Andrew G" userId="f1c10e2c-3019-44a6-8702-b0f94429072a" providerId="ADAL" clId="{BC7A047C-89EE-4322-94C9-9D2A983CA2CA}" dt="2019-11-13T18:39:17.503" v="12" actId="13244"/>
          <ac:spMkLst>
            <pc:docMk/>
            <pc:sldMk cId="1117762020" sldId="402"/>
            <ac:spMk id="3" creationId="{00000000-0000-0000-0000-000000000000}"/>
          </ac:spMkLst>
        </pc:spChg>
        <pc:spChg chg="del mod">
          <ac:chgData name="Finnegan, Andrew G" userId="f1c10e2c-3019-44a6-8702-b0f94429072a" providerId="ADAL" clId="{BC7A047C-89EE-4322-94C9-9D2A983CA2CA}" dt="2019-11-13T18:38:40.529" v="11" actId="478"/>
          <ac:spMkLst>
            <pc:docMk/>
            <pc:sldMk cId="1117762020" sldId="402"/>
            <ac:spMk id="8" creationId="{701ED149-3B2B-4137-8BC3-7DA4C17362E6}"/>
          </ac:spMkLst>
        </pc:spChg>
        <pc:cxnChg chg="mod">
          <ac:chgData name="Finnegan, Andrew G" userId="f1c10e2c-3019-44a6-8702-b0f94429072a" providerId="ADAL" clId="{BC7A047C-89EE-4322-94C9-9D2A983CA2CA}" dt="2019-11-13T18:38:13.844" v="5"/>
          <ac:cxnSpMkLst>
            <pc:docMk/>
            <pc:sldMk cId="1117762020" sldId="402"/>
            <ac:cxnSpMk id="10" creationId="{9C070674-8C7D-496F-8D1A-75A2562AB80A}"/>
          </ac:cxnSpMkLst>
        </pc:cxnChg>
      </pc:sldChg>
      <pc:sldChg chg="modSp">
        <pc:chgData name="Finnegan, Andrew G" userId="f1c10e2c-3019-44a6-8702-b0f94429072a" providerId="ADAL" clId="{BC7A047C-89EE-4322-94C9-9D2A983CA2CA}" dt="2019-11-13T19:50:53.092" v="1930" actId="2711"/>
        <pc:sldMkLst>
          <pc:docMk/>
          <pc:sldMk cId="911751356" sldId="409"/>
        </pc:sldMkLst>
        <pc:spChg chg="mod">
          <ac:chgData name="Finnegan, Andrew G" userId="f1c10e2c-3019-44a6-8702-b0f94429072a" providerId="ADAL" clId="{BC7A047C-89EE-4322-94C9-9D2A983CA2CA}" dt="2019-11-13T19:50:53.092" v="1930" actId="2711"/>
          <ac:spMkLst>
            <pc:docMk/>
            <pc:sldMk cId="911751356" sldId="409"/>
            <ac:spMk id="2" creationId="{00000000-0000-0000-0000-000000000000}"/>
          </ac:spMkLst>
        </pc:spChg>
      </pc:sldChg>
      <pc:sldChg chg="modSp">
        <pc:chgData name="Finnegan, Andrew G" userId="f1c10e2c-3019-44a6-8702-b0f94429072a" providerId="ADAL" clId="{BC7A047C-89EE-4322-94C9-9D2A983CA2CA}" dt="2019-11-13T19:49:25.461" v="1894" actId="2711"/>
        <pc:sldMkLst>
          <pc:docMk/>
          <pc:sldMk cId="2106077726" sldId="414"/>
        </pc:sldMkLst>
        <pc:spChg chg="mod">
          <ac:chgData name="Finnegan, Andrew G" userId="f1c10e2c-3019-44a6-8702-b0f94429072a" providerId="ADAL" clId="{BC7A047C-89EE-4322-94C9-9D2A983CA2CA}" dt="2019-11-13T19:49:25.461" v="1894" actId="2711"/>
          <ac:spMkLst>
            <pc:docMk/>
            <pc:sldMk cId="2106077726" sldId="414"/>
            <ac:spMk id="2" creationId="{24AD7F56-90D9-C648-8CA8-2FCED59FFA1D}"/>
          </ac:spMkLst>
        </pc:spChg>
      </pc:sldChg>
      <pc:sldChg chg="addSp delSp modSp modNotesTx">
        <pc:chgData name="Finnegan, Andrew G" userId="f1c10e2c-3019-44a6-8702-b0f94429072a" providerId="ADAL" clId="{BC7A047C-89EE-4322-94C9-9D2A983CA2CA}" dt="2019-11-15T19:33:32.814" v="6592" actId="13244"/>
        <pc:sldMkLst>
          <pc:docMk/>
          <pc:sldMk cId="535323979" sldId="415"/>
        </pc:sldMkLst>
        <pc:spChg chg="add mod">
          <ac:chgData name="Finnegan, Andrew G" userId="f1c10e2c-3019-44a6-8702-b0f94429072a" providerId="ADAL" clId="{BC7A047C-89EE-4322-94C9-9D2A983CA2CA}" dt="2019-11-15T19:33:14.494" v="6586" actId="13244"/>
          <ac:spMkLst>
            <pc:docMk/>
            <pc:sldMk cId="535323979" sldId="415"/>
            <ac:spMk id="2" creationId="{3FE63B48-71C7-4542-8234-5420E86B9E68}"/>
          </ac:spMkLst>
        </pc:spChg>
        <pc:spChg chg="mod topLvl">
          <ac:chgData name="Finnegan, Andrew G" userId="f1c10e2c-3019-44a6-8702-b0f94429072a" providerId="ADAL" clId="{BC7A047C-89EE-4322-94C9-9D2A983CA2CA}" dt="2019-11-15T19:33:22.646" v="6588" actId="13244"/>
          <ac:spMkLst>
            <pc:docMk/>
            <pc:sldMk cId="535323979" sldId="415"/>
            <ac:spMk id="11" creationId="{9253D553-926A-7B49-AAF1-82D670355E03}"/>
          </ac:spMkLst>
        </pc:spChg>
        <pc:spChg chg="add del mod topLvl">
          <ac:chgData name="Finnegan, Andrew G" userId="f1c10e2c-3019-44a6-8702-b0f94429072a" providerId="ADAL" clId="{BC7A047C-89EE-4322-94C9-9D2A983CA2CA}" dt="2019-11-13T18:49:08.442" v="81" actId="478"/>
          <ac:spMkLst>
            <pc:docMk/>
            <pc:sldMk cId="535323979" sldId="415"/>
            <ac:spMk id="12" creationId="{D5D843D8-14F8-ED47-8572-D715773F6257}"/>
          </ac:spMkLst>
        </pc:spChg>
        <pc:spChg chg="mod topLvl">
          <ac:chgData name="Finnegan, Andrew G" userId="f1c10e2c-3019-44a6-8702-b0f94429072a" providerId="ADAL" clId="{BC7A047C-89EE-4322-94C9-9D2A983CA2CA}" dt="2019-11-13T18:49:40.192" v="86"/>
          <ac:spMkLst>
            <pc:docMk/>
            <pc:sldMk cId="535323979" sldId="415"/>
            <ac:spMk id="13" creationId="{84F6CDDB-9F78-7B42-BE9F-7985C3C89EE9}"/>
          </ac:spMkLst>
        </pc:spChg>
        <pc:spChg chg="add del mod topLvl">
          <ac:chgData name="Finnegan, Andrew G" userId="f1c10e2c-3019-44a6-8702-b0f94429072a" providerId="ADAL" clId="{BC7A047C-89EE-4322-94C9-9D2A983CA2CA}" dt="2019-11-15T19:10:33.594" v="4876" actId="1076"/>
          <ac:spMkLst>
            <pc:docMk/>
            <pc:sldMk cId="535323979" sldId="415"/>
            <ac:spMk id="14" creationId="{2C483403-688A-7D43-B0FA-7DC0D2852E5D}"/>
          </ac:spMkLst>
        </pc:spChg>
        <pc:spChg chg="mod topLvl">
          <ac:chgData name="Finnegan, Andrew G" userId="f1c10e2c-3019-44a6-8702-b0f94429072a" providerId="ADAL" clId="{BC7A047C-89EE-4322-94C9-9D2A983CA2CA}" dt="2019-11-15T19:33:32.814" v="6592" actId="13244"/>
          <ac:spMkLst>
            <pc:docMk/>
            <pc:sldMk cId="535323979" sldId="415"/>
            <ac:spMk id="15" creationId="{8E5F5358-6B12-1945-B075-96309A7BC210}"/>
          </ac:spMkLst>
        </pc:spChg>
        <pc:spChg chg="add del mod topLvl">
          <ac:chgData name="Finnegan, Andrew G" userId="f1c10e2c-3019-44a6-8702-b0f94429072a" providerId="ADAL" clId="{BC7A047C-89EE-4322-94C9-9D2A983CA2CA}" dt="2019-11-13T18:49:06.250" v="80" actId="478"/>
          <ac:spMkLst>
            <pc:docMk/>
            <pc:sldMk cId="535323979" sldId="415"/>
            <ac:spMk id="16" creationId="{D6D00C18-DC66-1746-88A7-34C3B1B28CDC}"/>
          </ac:spMkLst>
        </pc:spChg>
        <pc:spChg chg="mod topLvl">
          <ac:chgData name="Finnegan, Andrew G" userId="f1c10e2c-3019-44a6-8702-b0f94429072a" providerId="ADAL" clId="{BC7A047C-89EE-4322-94C9-9D2A983CA2CA}" dt="2019-11-13T18:49:42.929" v="88"/>
          <ac:spMkLst>
            <pc:docMk/>
            <pc:sldMk cId="535323979" sldId="415"/>
            <ac:spMk id="17" creationId="{DDC1E574-38AB-1147-9B97-8A6B7C0E2AE7}"/>
          </ac:spMkLst>
        </pc:spChg>
        <pc:spChg chg="add del mod topLvl">
          <ac:chgData name="Finnegan, Andrew G" userId="f1c10e2c-3019-44a6-8702-b0f94429072a" providerId="ADAL" clId="{BC7A047C-89EE-4322-94C9-9D2A983CA2CA}" dt="2019-11-13T18:48:14.057" v="74" actId="108"/>
          <ac:spMkLst>
            <pc:docMk/>
            <pc:sldMk cId="535323979" sldId="415"/>
            <ac:spMk id="18" creationId="{F6CE6EC8-F69C-9940-9282-FAE3D2D60597}"/>
          </ac:spMkLst>
        </pc:spChg>
        <pc:spChg chg="mod topLvl">
          <ac:chgData name="Finnegan, Andrew G" userId="f1c10e2c-3019-44a6-8702-b0f94429072a" providerId="ADAL" clId="{BC7A047C-89EE-4322-94C9-9D2A983CA2CA}" dt="2019-11-15T19:33:25.886" v="6590" actId="13244"/>
          <ac:spMkLst>
            <pc:docMk/>
            <pc:sldMk cId="535323979" sldId="415"/>
            <ac:spMk id="19" creationId="{B93AAE3F-AE1C-F445-B772-0C7FD570EE5B}"/>
          </ac:spMkLst>
        </pc:spChg>
        <pc:spChg chg="add del mod topLvl">
          <ac:chgData name="Finnegan, Andrew G" userId="f1c10e2c-3019-44a6-8702-b0f94429072a" providerId="ADAL" clId="{BC7A047C-89EE-4322-94C9-9D2A983CA2CA}" dt="2019-11-13T18:49:02.122" v="79" actId="478"/>
          <ac:spMkLst>
            <pc:docMk/>
            <pc:sldMk cId="535323979" sldId="415"/>
            <ac:spMk id="20" creationId="{FD11E3BA-A5EA-9348-B72D-77FA5B8D5D00}"/>
          </ac:spMkLst>
        </pc:spChg>
        <pc:spChg chg="add del mod topLvl">
          <ac:chgData name="Finnegan, Andrew G" userId="f1c10e2c-3019-44a6-8702-b0f94429072a" providerId="ADAL" clId="{BC7A047C-89EE-4322-94C9-9D2A983CA2CA}" dt="2019-11-13T18:49:46.400" v="90"/>
          <ac:spMkLst>
            <pc:docMk/>
            <pc:sldMk cId="535323979" sldId="415"/>
            <ac:spMk id="21" creationId="{BFF35352-CDBE-D442-8CEA-202D00F45F8C}"/>
          </ac:spMkLst>
        </pc:spChg>
        <pc:spChg chg="add del mod topLvl">
          <ac:chgData name="Finnegan, Andrew G" userId="f1c10e2c-3019-44a6-8702-b0f94429072a" providerId="ADAL" clId="{BC7A047C-89EE-4322-94C9-9D2A983CA2CA}" dt="2019-11-13T18:48:01.508" v="72" actId="14838"/>
          <ac:spMkLst>
            <pc:docMk/>
            <pc:sldMk cId="535323979" sldId="415"/>
            <ac:spMk id="22" creationId="{6F6C1C4E-ED8D-654F-B03A-5DC686AF9975}"/>
          </ac:spMkLst>
        </pc:spChg>
        <pc:grpChg chg="add del mod">
          <ac:chgData name="Finnegan, Andrew G" userId="f1c10e2c-3019-44a6-8702-b0f94429072a" providerId="ADAL" clId="{BC7A047C-89EE-4322-94C9-9D2A983CA2CA}" dt="2019-11-15T19:33:31.565" v="6591" actId="13244"/>
          <ac:grpSpMkLst>
            <pc:docMk/>
            <pc:sldMk cId="535323979" sldId="415"/>
            <ac:grpSpMk id="5" creationId="{37322CA8-7F30-3645-A0F6-22E230267F84}"/>
          </ac:grpSpMkLst>
        </pc:grpChg>
        <pc:grpChg chg="add del">
          <ac:chgData name="Finnegan, Andrew G" userId="f1c10e2c-3019-44a6-8702-b0f94429072a" providerId="ADAL" clId="{BC7A047C-89EE-4322-94C9-9D2A983CA2CA}" dt="2019-11-13T18:49:02.122" v="79" actId="478"/>
          <ac:grpSpMkLst>
            <pc:docMk/>
            <pc:sldMk cId="535323979" sldId="415"/>
            <ac:grpSpMk id="6" creationId="{A8F2DFE4-8F11-7246-AC5E-7D7F2B90CEE4}"/>
          </ac:grpSpMkLst>
        </pc:grpChg>
        <pc:grpChg chg="add del mod">
          <ac:chgData name="Finnegan, Andrew G" userId="f1c10e2c-3019-44a6-8702-b0f94429072a" providerId="ADAL" clId="{BC7A047C-89EE-4322-94C9-9D2A983CA2CA}" dt="2019-11-15T19:33:24.630" v="6589" actId="13244"/>
          <ac:grpSpMkLst>
            <pc:docMk/>
            <pc:sldMk cId="535323979" sldId="415"/>
            <ac:grpSpMk id="7" creationId="{0DC7F670-44D4-274E-A67D-63159EA925F8}"/>
          </ac:grpSpMkLst>
        </pc:grpChg>
        <pc:grpChg chg="add del">
          <ac:chgData name="Finnegan, Andrew G" userId="f1c10e2c-3019-44a6-8702-b0f94429072a" providerId="ADAL" clId="{BC7A047C-89EE-4322-94C9-9D2A983CA2CA}" dt="2019-11-13T18:49:06.250" v="80" actId="478"/>
          <ac:grpSpMkLst>
            <pc:docMk/>
            <pc:sldMk cId="535323979" sldId="415"/>
            <ac:grpSpMk id="8" creationId="{053283EA-9B93-3D46-91F4-720E1EDAD009}"/>
          </ac:grpSpMkLst>
        </pc:grpChg>
        <pc:grpChg chg="add del mod">
          <ac:chgData name="Finnegan, Andrew G" userId="f1c10e2c-3019-44a6-8702-b0f94429072a" providerId="ADAL" clId="{BC7A047C-89EE-4322-94C9-9D2A983CA2CA}" dt="2019-11-15T19:33:21.230" v="6587" actId="13244"/>
          <ac:grpSpMkLst>
            <pc:docMk/>
            <pc:sldMk cId="535323979" sldId="415"/>
            <ac:grpSpMk id="9" creationId="{5F4CD917-FBDF-A14B-B6AF-BF586B97789B}"/>
          </ac:grpSpMkLst>
        </pc:grpChg>
        <pc:grpChg chg="add del">
          <ac:chgData name="Finnegan, Andrew G" userId="f1c10e2c-3019-44a6-8702-b0f94429072a" providerId="ADAL" clId="{BC7A047C-89EE-4322-94C9-9D2A983CA2CA}" dt="2019-11-13T18:49:08.442" v="81" actId="478"/>
          <ac:grpSpMkLst>
            <pc:docMk/>
            <pc:sldMk cId="535323979" sldId="415"/>
            <ac:grpSpMk id="10" creationId="{030BA56B-C2A1-6042-9CD2-94C07233F347}"/>
          </ac:grpSpMkLst>
        </pc:grpChg>
      </pc:sldChg>
      <pc:sldChg chg="modSp">
        <pc:chgData name="Finnegan, Andrew G" userId="f1c10e2c-3019-44a6-8702-b0f94429072a" providerId="ADAL" clId="{BC7A047C-89EE-4322-94C9-9D2A983CA2CA}" dt="2019-11-13T19:49:21.500" v="1893" actId="2711"/>
        <pc:sldMkLst>
          <pc:docMk/>
          <pc:sldMk cId="1459543817" sldId="416"/>
        </pc:sldMkLst>
        <pc:spChg chg="mod">
          <ac:chgData name="Finnegan, Andrew G" userId="f1c10e2c-3019-44a6-8702-b0f94429072a" providerId="ADAL" clId="{BC7A047C-89EE-4322-94C9-9D2A983CA2CA}" dt="2019-11-13T19:49:21.500" v="1893" actId="2711"/>
          <ac:spMkLst>
            <pc:docMk/>
            <pc:sldMk cId="1459543817" sldId="416"/>
            <ac:spMk id="2" creationId="{57739BCA-91EF-7942-86C6-8904681DC3D9}"/>
          </ac:spMkLst>
        </pc:spChg>
        <pc:spChg chg="mod">
          <ac:chgData name="Finnegan, Andrew G" userId="f1c10e2c-3019-44a6-8702-b0f94429072a" providerId="ADAL" clId="{BC7A047C-89EE-4322-94C9-9D2A983CA2CA}" dt="2019-11-13T19:47:02.759" v="1872" actId="20577"/>
          <ac:spMkLst>
            <pc:docMk/>
            <pc:sldMk cId="1459543817" sldId="416"/>
            <ac:spMk id="3" creationId="{CB51F153-7570-7042-B81E-AF3F59CE7879}"/>
          </ac:spMkLst>
        </pc:spChg>
      </pc:sldChg>
      <pc:sldChg chg="modSp">
        <pc:chgData name="Finnegan, Andrew G" userId="f1c10e2c-3019-44a6-8702-b0f94429072a" providerId="ADAL" clId="{BC7A047C-89EE-4322-94C9-9D2A983CA2CA}" dt="2019-11-13T19:49:29.405" v="1895" actId="2711"/>
        <pc:sldMkLst>
          <pc:docMk/>
          <pc:sldMk cId="2656025274" sldId="417"/>
        </pc:sldMkLst>
        <pc:spChg chg="mod">
          <ac:chgData name="Finnegan, Andrew G" userId="f1c10e2c-3019-44a6-8702-b0f94429072a" providerId="ADAL" clId="{BC7A047C-89EE-4322-94C9-9D2A983CA2CA}" dt="2019-11-13T19:49:29.405" v="1895" actId="2711"/>
          <ac:spMkLst>
            <pc:docMk/>
            <pc:sldMk cId="2656025274" sldId="417"/>
            <ac:spMk id="2" creationId="{61819E95-571F-C848-8D46-7A8FBF445D71}"/>
          </ac:spMkLst>
        </pc:spChg>
        <pc:spChg chg="mod">
          <ac:chgData name="Finnegan, Andrew G" userId="f1c10e2c-3019-44a6-8702-b0f94429072a" providerId="ADAL" clId="{BC7A047C-89EE-4322-94C9-9D2A983CA2CA}" dt="2019-11-13T19:47:50.726" v="1879" actId="20577"/>
          <ac:spMkLst>
            <pc:docMk/>
            <pc:sldMk cId="2656025274" sldId="417"/>
            <ac:spMk id="3" creationId="{FCB58672-EFB6-C04C-B449-767BD7F0D73A}"/>
          </ac:spMkLst>
        </pc:spChg>
      </pc:sldChg>
      <pc:sldChg chg="modSp modAnim">
        <pc:chgData name="Finnegan, Andrew G" userId="f1c10e2c-3019-44a6-8702-b0f94429072a" providerId="ADAL" clId="{BC7A047C-89EE-4322-94C9-9D2A983CA2CA}" dt="2019-11-13T19:49:33.725" v="1896" actId="2711"/>
        <pc:sldMkLst>
          <pc:docMk/>
          <pc:sldMk cId="3130399492" sldId="418"/>
        </pc:sldMkLst>
        <pc:spChg chg="mod">
          <ac:chgData name="Finnegan, Andrew G" userId="f1c10e2c-3019-44a6-8702-b0f94429072a" providerId="ADAL" clId="{BC7A047C-89EE-4322-94C9-9D2A983CA2CA}" dt="2019-11-13T19:49:33.725" v="1896" actId="2711"/>
          <ac:spMkLst>
            <pc:docMk/>
            <pc:sldMk cId="3130399492" sldId="418"/>
            <ac:spMk id="2" creationId="{F624A0F7-67E9-6445-9604-6FE4ACEB91A7}"/>
          </ac:spMkLst>
        </pc:spChg>
      </pc:sldChg>
      <pc:sldChg chg="modSp">
        <pc:chgData name="Finnegan, Andrew G" userId="f1c10e2c-3019-44a6-8702-b0f94429072a" providerId="ADAL" clId="{BC7A047C-89EE-4322-94C9-9D2A983CA2CA}" dt="2019-11-13T19:51:05.468" v="1943" actId="2711"/>
        <pc:sldMkLst>
          <pc:docMk/>
          <pc:sldMk cId="792265656" sldId="419"/>
        </pc:sldMkLst>
        <pc:spChg chg="mod">
          <ac:chgData name="Finnegan, Andrew G" userId="f1c10e2c-3019-44a6-8702-b0f94429072a" providerId="ADAL" clId="{BC7A047C-89EE-4322-94C9-9D2A983CA2CA}" dt="2019-11-13T19:51:05.468" v="1943" actId="2711"/>
          <ac:spMkLst>
            <pc:docMk/>
            <pc:sldMk cId="792265656" sldId="419"/>
            <ac:spMk id="2" creationId="{831515A5-8511-D04B-A3E3-AC16A3684C4A}"/>
          </ac:spMkLst>
        </pc:spChg>
      </pc:sldChg>
      <pc:sldChg chg="modSp">
        <pc:chgData name="Finnegan, Andrew G" userId="f1c10e2c-3019-44a6-8702-b0f94429072a" providerId="ADAL" clId="{BC7A047C-89EE-4322-94C9-9D2A983CA2CA}" dt="2019-11-13T19:50:31.620" v="1925" actId="2711"/>
        <pc:sldMkLst>
          <pc:docMk/>
          <pc:sldMk cId="1525303235" sldId="421"/>
        </pc:sldMkLst>
        <pc:spChg chg="mod">
          <ac:chgData name="Finnegan, Andrew G" userId="f1c10e2c-3019-44a6-8702-b0f94429072a" providerId="ADAL" clId="{BC7A047C-89EE-4322-94C9-9D2A983CA2CA}" dt="2019-11-13T19:50:31.620" v="1925" actId="2711"/>
          <ac:spMkLst>
            <pc:docMk/>
            <pc:sldMk cId="1525303235" sldId="421"/>
            <ac:spMk id="2" creationId="{41DED514-62EB-EA44-AA35-E0F7F86EB43E}"/>
          </ac:spMkLst>
        </pc:spChg>
      </pc:sldChg>
      <pc:sldChg chg="modSp">
        <pc:chgData name="Finnegan, Andrew G" userId="f1c10e2c-3019-44a6-8702-b0f94429072a" providerId="ADAL" clId="{BC7A047C-89EE-4322-94C9-9D2A983CA2CA}" dt="2019-11-13T19:51:11.425" v="1944" actId="2711"/>
        <pc:sldMkLst>
          <pc:docMk/>
          <pc:sldMk cId="895255272" sldId="423"/>
        </pc:sldMkLst>
        <pc:spChg chg="mod">
          <ac:chgData name="Finnegan, Andrew G" userId="f1c10e2c-3019-44a6-8702-b0f94429072a" providerId="ADAL" clId="{BC7A047C-89EE-4322-94C9-9D2A983CA2CA}" dt="2019-11-13T19:51:11.425" v="1944" actId="2711"/>
          <ac:spMkLst>
            <pc:docMk/>
            <pc:sldMk cId="895255272" sldId="423"/>
            <ac:spMk id="2" creationId="{939DE3EB-F04D-7F46-B152-A327B508CFB4}"/>
          </ac:spMkLst>
        </pc:spChg>
      </pc:sldChg>
      <pc:sldChg chg="modSp modAnim">
        <pc:chgData name="Finnegan, Andrew G" userId="f1c10e2c-3019-44a6-8702-b0f94429072a" providerId="ADAL" clId="{BC7A047C-89EE-4322-94C9-9D2A983CA2CA}" dt="2019-11-13T19:48:46.099" v="1885" actId="2711"/>
        <pc:sldMkLst>
          <pc:docMk/>
          <pc:sldMk cId="3832919794" sldId="425"/>
        </pc:sldMkLst>
        <pc:spChg chg="mod">
          <ac:chgData name="Finnegan, Andrew G" userId="f1c10e2c-3019-44a6-8702-b0f94429072a" providerId="ADAL" clId="{BC7A047C-89EE-4322-94C9-9D2A983CA2CA}" dt="2019-11-13T19:48:46.099" v="1885" actId="2711"/>
          <ac:spMkLst>
            <pc:docMk/>
            <pc:sldMk cId="3832919794" sldId="425"/>
            <ac:spMk id="2" creationId="{6D3FA42D-36E1-0341-B7C5-A5B69D5D5140}"/>
          </ac:spMkLst>
        </pc:spChg>
      </pc:sldChg>
      <pc:sldChg chg="modSp modAnim modNotesTx">
        <pc:chgData name="Finnegan, Andrew G" userId="f1c10e2c-3019-44a6-8702-b0f94429072a" providerId="ADAL" clId="{BC7A047C-89EE-4322-94C9-9D2A983CA2CA}" dt="2019-11-13T20:11:41.518" v="2035" actId="313"/>
        <pc:sldMkLst>
          <pc:docMk/>
          <pc:sldMk cId="1912829732" sldId="426"/>
        </pc:sldMkLst>
        <pc:spChg chg="mod">
          <ac:chgData name="Finnegan, Andrew G" userId="f1c10e2c-3019-44a6-8702-b0f94429072a" providerId="ADAL" clId="{BC7A047C-89EE-4322-94C9-9D2A983CA2CA}" dt="2019-11-13T19:49:04.361" v="1889" actId="2711"/>
          <ac:spMkLst>
            <pc:docMk/>
            <pc:sldMk cId="1912829732" sldId="426"/>
            <ac:spMk id="2" creationId="{64545FE4-9E70-DF4E-AC8C-11B77EC46DD3}"/>
          </ac:spMkLst>
        </pc:spChg>
        <pc:spChg chg="mod">
          <ac:chgData name="Finnegan, Andrew G" userId="f1c10e2c-3019-44a6-8702-b0f94429072a" providerId="ADAL" clId="{BC7A047C-89EE-4322-94C9-9D2A983CA2CA}" dt="2019-11-13T20:10:03.708" v="2027" actId="113"/>
          <ac:spMkLst>
            <pc:docMk/>
            <pc:sldMk cId="1912829732" sldId="426"/>
            <ac:spMk id="3" creationId="{7169592F-ECEC-8544-8347-64270F313B88}"/>
          </ac:spMkLst>
        </pc:spChg>
      </pc:sldChg>
      <pc:sldChg chg="addSp delSp modSp">
        <pc:chgData name="Finnegan, Andrew G" userId="f1c10e2c-3019-44a6-8702-b0f94429072a" providerId="ADAL" clId="{BC7A047C-89EE-4322-94C9-9D2A983CA2CA}" dt="2019-11-15T19:08:56.882" v="4470" actId="962"/>
        <pc:sldMkLst>
          <pc:docMk/>
          <pc:sldMk cId="2616111512" sldId="427"/>
        </pc:sldMkLst>
        <pc:spChg chg="mod">
          <ac:chgData name="Finnegan, Andrew G" userId="f1c10e2c-3019-44a6-8702-b0f94429072a" providerId="ADAL" clId="{BC7A047C-89EE-4322-94C9-9D2A983CA2CA}" dt="2019-11-13T19:49:42.090" v="1898" actId="2711"/>
          <ac:spMkLst>
            <pc:docMk/>
            <pc:sldMk cId="2616111512" sldId="427"/>
            <ac:spMk id="2" creationId="{89633BBE-A2D8-4163-976A-45F93180E698}"/>
          </ac:spMkLst>
        </pc:spChg>
        <pc:spChg chg="add del mod topLvl">
          <ac:chgData name="Finnegan, Andrew G" userId="f1c10e2c-3019-44a6-8702-b0f94429072a" providerId="ADAL" clId="{BC7A047C-89EE-4322-94C9-9D2A983CA2CA}" dt="2019-11-15T19:06:58.571" v="3810" actId="478"/>
          <ac:spMkLst>
            <pc:docMk/>
            <pc:sldMk cId="2616111512" sldId="427"/>
            <ac:spMk id="13" creationId="{5CA81DC4-A0A3-4F48-BD80-6FB2F53886E1}"/>
          </ac:spMkLst>
        </pc:spChg>
        <pc:spChg chg="add del mod topLvl">
          <ac:chgData name="Finnegan, Andrew G" userId="f1c10e2c-3019-44a6-8702-b0f94429072a" providerId="ADAL" clId="{BC7A047C-89EE-4322-94C9-9D2A983CA2CA}" dt="2019-11-15T19:06:58.571" v="3810" actId="478"/>
          <ac:spMkLst>
            <pc:docMk/>
            <pc:sldMk cId="2616111512" sldId="427"/>
            <ac:spMk id="14" creationId="{B4CC15E3-0CF1-444B-A00D-D1F150E6B2C2}"/>
          </ac:spMkLst>
        </pc:spChg>
        <pc:spChg chg="mod topLvl">
          <ac:chgData name="Finnegan, Andrew G" userId="f1c10e2c-3019-44a6-8702-b0f94429072a" providerId="ADAL" clId="{BC7A047C-89EE-4322-94C9-9D2A983CA2CA}" dt="2019-11-15T19:07:41.123" v="4146" actId="962"/>
          <ac:spMkLst>
            <pc:docMk/>
            <pc:sldMk cId="2616111512" sldId="427"/>
            <ac:spMk id="16" creationId="{6B7FF8C6-78B8-405C-8786-1A1D42CBE35F}"/>
          </ac:spMkLst>
        </pc:spChg>
        <pc:spChg chg="del topLvl">
          <ac:chgData name="Finnegan, Andrew G" userId="f1c10e2c-3019-44a6-8702-b0f94429072a" providerId="ADAL" clId="{BC7A047C-89EE-4322-94C9-9D2A983CA2CA}" dt="2019-11-13T19:07:06.651" v="1836" actId="478"/>
          <ac:spMkLst>
            <pc:docMk/>
            <pc:sldMk cId="2616111512" sldId="427"/>
            <ac:spMk id="17" creationId="{D1385B0F-959D-4760-BC4C-3A5DAE3952E9}"/>
          </ac:spMkLst>
        </pc:spChg>
        <pc:spChg chg="mod">
          <ac:chgData name="Finnegan, Andrew G" userId="f1c10e2c-3019-44a6-8702-b0f94429072a" providerId="ADAL" clId="{BC7A047C-89EE-4322-94C9-9D2A983CA2CA}" dt="2019-11-15T19:08:09.139" v="4368" actId="962"/>
          <ac:spMkLst>
            <pc:docMk/>
            <pc:sldMk cId="2616111512" sldId="427"/>
            <ac:spMk id="21" creationId="{00000000-0000-0000-0000-000000000000}"/>
          </ac:spMkLst>
        </pc:spChg>
        <pc:spChg chg="mod topLvl">
          <ac:chgData name="Finnegan, Andrew G" userId="f1c10e2c-3019-44a6-8702-b0f94429072a" providerId="ADAL" clId="{BC7A047C-89EE-4322-94C9-9D2A983CA2CA}" dt="2019-11-15T19:07:55.217" v="4256" actId="962"/>
          <ac:spMkLst>
            <pc:docMk/>
            <pc:sldMk cId="2616111512" sldId="427"/>
            <ac:spMk id="28" creationId="{6B7FF8C6-78B8-405C-8786-1A1D42CBE35F}"/>
          </ac:spMkLst>
        </pc:spChg>
        <pc:spChg chg="del topLvl">
          <ac:chgData name="Finnegan, Andrew G" userId="f1c10e2c-3019-44a6-8702-b0f94429072a" providerId="ADAL" clId="{BC7A047C-89EE-4322-94C9-9D2A983CA2CA}" dt="2019-11-13T19:07:08.587" v="1837" actId="478"/>
          <ac:spMkLst>
            <pc:docMk/>
            <pc:sldMk cId="2616111512" sldId="427"/>
            <ac:spMk id="29" creationId="{D1385B0F-959D-4760-BC4C-3A5DAE3952E9}"/>
          </ac:spMkLst>
        </pc:spChg>
        <pc:spChg chg="mod">
          <ac:chgData name="Finnegan, Andrew G" userId="f1c10e2c-3019-44a6-8702-b0f94429072a" providerId="ADAL" clId="{BC7A047C-89EE-4322-94C9-9D2A983CA2CA}" dt="2019-11-15T19:08:56.882" v="4470" actId="962"/>
          <ac:spMkLst>
            <pc:docMk/>
            <pc:sldMk cId="2616111512" sldId="427"/>
            <ac:spMk id="30" creationId="{00000000-0000-0000-0000-000000000000}"/>
          </ac:spMkLst>
        </pc:spChg>
        <pc:grpChg chg="add del mod">
          <ac:chgData name="Finnegan, Andrew G" userId="f1c10e2c-3019-44a6-8702-b0f94429072a" providerId="ADAL" clId="{BC7A047C-89EE-4322-94C9-9D2A983CA2CA}" dt="2019-11-15T19:07:10.947" v="3878" actId="962"/>
          <ac:grpSpMkLst>
            <pc:docMk/>
            <pc:sldMk cId="2616111512" sldId="427"/>
            <ac:grpSpMk id="12" creationId="{84FCA621-C183-4FD9-A5F0-8DBF1819DBCB}"/>
          </ac:grpSpMkLst>
        </pc:grpChg>
        <pc:grpChg chg="del">
          <ac:chgData name="Finnegan, Andrew G" userId="f1c10e2c-3019-44a6-8702-b0f94429072a" providerId="ADAL" clId="{BC7A047C-89EE-4322-94C9-9D2A983CA2CA}" dt="2019-11-13T19:07:06.651" v="1836" actId="478"/>
          <ac:grpSpMkLst>
            <pc:docMk/>
            <pc:sldMk cId="2616111512" sldId="427"/>
            <ac:grpSpMk id="15" creationId="{5CA65C2F-EDBA-406B-B618-A55B98A53082}"/>
          </ac:grpSpMkLst>
        </pc:grpChg>
        <pc:grpChg chg="del">
          <ac:chgData name="Finnegan, Andrew G" userId="f1c10e2c-3019-44a6-8702-b0f94429072a" providerId="ADAL" clId="{BC7A047C-89EE-4322-94C9-9D2A983CA2CA}" dt="2019-11-13T19:07:08.587" v="1837" actId="478"/>
          <ac:grpSpMkLst>
            <pc:docMk/>
            <pc:sldMk cId="2616111512" sldId="427"/>
            <ac:grpSpMk id="27" creationId="{5CA65C2F-EDBA-406B-B618-A55B98A53082}"/>
          </ac:grpSpMkLst>
        </pc:grpChg>
      </pc:sldChg>
      <pc:sldChg chg="addSp delSp modSp">
        <pc:chgData name="Finnegan, Andrew G" userId="f1c10e2c-3019-44a6-8702-b0f94429072a" providerId="ADAL" clId="{BC7A047C-89EE-4322-94C9-9D2A983CA2CA}" dt="2019-11-15T19:34:46.084" v="6596" actId="108"/>
        <pc:sldMkLst>
          <pc:docMk/>
          <pc:sldMk cId="2473273717" sldId="428"/>
        </pc:sldMkLst>
        <pc:spChg chg="mod">
          <ac:chgData name="Finnegan, Andrew G" userId="f1c10e2c-3019-44a6-8702-b0f94429072a" providerId="ADAL" clId="{BC7A047C-89EE-4322-94C9-9D2A983CA2CA}" dt="2019-11-13T19:51:56.862" v="1946" actId="403"/>
          <ac:spMkLst>
            <pc:docMk/>
            <pc:sldMk cId="2473273717" sldId="428"/>
            <ac:spMk id="2" creationId="{89633BBE-A2D8-4163-976A-45F93180E698}"/>
          </ac:spMkLst>
        </pc:spChg>
        <pc:spChg chg="add del mod">
          <ac:chgData name="Finnegan, Andrew G" userId="f1c10e2c-3019-44a6-8702-b0f94429072a" providerId="ADAL" clId="{BC7A047C-89EE-4322-94C9-9D2A983CA2CA}" dt="2019-11-15T19:34:33.917" v="6594" actId="11529"/>
          <ac:spMkLst>
            <pc:docMk/>
            <pc:sldMk cId="2473273717" sldId="428"/>
            <ac:spMk id="3" creationId="{ADDD11C0-A220-4F8F-80A9-8C566DFDF85B}"/>
          </ac:spMkLst>
        </pc:spChg>
        <pc:spChg chg="mod">
          <ac:chgData name="Finnegan, Andrew G" userId="f1c10e2c-3019-44a6-8702-b0f94429072a" providerId="ADAL" clId="{BC7A047C-89EE-4322-94C9-9D2A983CA2CA}" dt="2019-11-15T19:34:46.084" v="6596" actId="108"/>
          <ac:spMkLst>
            <pc:docMk/>
            <pc:sldMk cId="2473273717" sldId="428"/>
            <ac:spMk id="14" creationId="{B4CC15E3-0CF1-444B-A00D-D1F150E6B2C2}"/>
          </ac:spMkLst>
        </pc:spChg>
        <pc:spChg chg="mod">
          <ac:chgData name="Finnegan, Andrew G" userId="f1c10e2c-3019-44a6-8702-b0f94429072a" providerId="ADAL" clId="{BC7A047C-89EE-4322-94C9-9D2A983CA2CA}" dt="2019-11-15T19:09:40.409" v="4762" actId="962"/>
          <ac:spMkLst>
            <pc:docMk/>
            <pc:sldMk cId="2473273717" sldId="428"/>
            <ac:spMk id="21" creationId="{00000000-0000-0000-0000-000000000000}"/>
          </ac:spMkLst>
        </pc:spChg>
        <pc:spChg chg="mod">
          <ac:chgData name="Finnegan, Andrew G" userId="f1c10e2c-3019-44a6-8702-b0f94429072a" providerId="ADAL" clId="{BC7A047C-89EE-4322-94C9-9D2A983CA2CA}" dt="2019-11-13T19:57:32.834" v="1968" actId="13244"/>
          <ac:spMkLst>
            <pc:docMk/>
            <pc:sldMk cId="2473273717" sldId="428"/>
            <ac:spMk id="22" creationId="{00000000-0000-0000-0000-000000000000}"/>
          </ac:spMkLst>
        </pc:spChg>
        <pc:spChg chg="mod">
          <ac:chgData name="Finnegan, Andrew G" userId="f1c10e2c-3019-44a6-8702-b0f94429072a" providerId="ADAL" clId="{BC7A047C-89EE-4322-94C9-9D2A983CA2CA}" dt="2019-11-15T19:09:53.266" v="4872" actId="962"/>
          <ac:spMkLst>
            <pc:docMk/>
            <pc:sldMk cId="2473273717" sldId="428"/>
            <ac:spMk id="23" creationId="{00000000-0000-0000-0000-000000000000}"/>
          </ac:spMkLst>
        </pc:spChg>
        <pc:spChg chg="mod">
          <ac:chgData name="Finnegan, Andrew G" userId="f1c10e2c-3019-44a6-8702-b0f94429072a" providerId="ADAL" clId="{BC7A047C-89EE-4322-94C9-9D2A983CA2CA}" dt="2019-11-13T19:58:03.976" v="1972" actId="13244"/>
          <ac:spMkLst>
            <pc:docMk/>
            <pc:sldMk cId="2473273717" sldId="428"/>
            <ac:spMk id="24" creationId="{00000000-0000-0000-0000-000000000000}"/>
          </ac:spMkLst>
        </pc:spChg>
        <pc:spChg chg="mod">
          <ac:chgData name="Finnegan, Andrew G" userId="f1c10e2c-3019-44a6-8702-b0f94429072a" providerId="ADAL" clId="{BC7A047C-89EE-4322-94C9-9D2A983CA2CA}" dt="2019-11-15T19:09:33.210" v="4760" actId="962"/>
          <ac:spMkLst>
            <pc:docMk/>
            <pc:sldMk cId="2473273717" sldId="428"/>
            <ac:spMk id="30" creationId="{00000000-0000-0000-0000-000000000000}"/>
          </ac:spMkLst>
        </pc:spChg>
      </pc:sldChg>
      <pc:sldChg chg="addSp modSp">
        <pc:chgData name="Finnegan, Andrew G" userId="f1c10e2c-3019-44a6-8702-b0f94429072a" providerId="ADAL" clId="{BC7A047C-89EE-4322-94C9-9D2A983CA2CA}" dt="2019-11-15T19:34:54.784" v="6597" actId="13244"/>
        <pc:sldMkLst>
          <pc:docMk/>
          <pc:sldMk cId="947375848" sldId="429"/>
        </pc:sldMkLst>
        <pc:spChg chg="add mod">
          <ac:chgData name="Finnegan, Andrew G" userId="f1c10e2c-3019-44a6-8702-b0f94429072a" providerId="ADAL" clId="{BC7A047C-89EE-4322-94C9-9D2A983CA2CA}" dt="2019-11-15T19:34:54.784" v="6597" actId="13244"/>
          <ac:spMkLst>
            <pc:docMk/>
            <pc:sldMk cId="947375848" sldId="429"/>
            <ac:spMk id="2" creationId="{ABFABAF1-6162-49A7-829D-4B99A2596CA8}"/>
          </ac:spMkLst>
        </pc:spChg>
        <pc:picChg chg="mod">
          <ac:chgData name="Finnegan, Andrew G" userId="f1c10e2c-3019-44a6-8702-b0f94429072a" providerId="ADAL" clId="{BC7A047C-89EE-4322-94C9-9D2A983CA2CA}" dt="2019-11-13T20:23:24.603" v="2268" actId="962"/>
          <ac:picMkLst>
            <pc:docMk/>
            <pc:sldMk cId="947375848" sldId="429"/>
            <ac:picMk id="26" creationId="{80950A5B-EF81-D144-84ED-D5D48B79AD1E}"/>
          </ac:picMkLst>
        </pc:picChg>
      </pc:sldChg>
      <pc:sldChg chg="modSp">
        <pc:chgData name="Finnegan, Andrew G" userId="f1c10e2c-3019-44a6-8702-b0f94429072a" providerId="ADAL" clId="{BC7A047C-89EE-4322-94C9-9D2A983CA2CA}" dt="2019-11-13T19:50:43.501" v="1928" actId="14100"/>
        <pc:sldMkLst>
          <pc:docMk/>
          <pc:sldMk cId="2124693486" sldId="430"/>
        </pc:sldMkLst>
        <pc:spChg chg="mod">
          <ac:chgData name="Finnegan, Andrew G" userId="f1c10e2c-3019-44a6-8702-b0f94429072a" providerId="ADAL" clId="{BC7A047C-89EE-4322-94C9-9D2A983CA2CA}" dt="2019-11-13T19:50:43.501" v="1928" actId="14100"/>
          <ac:spMkLst>
            <pc:docMk/>
            <pc:sldMk cId="2124693486" sldId="430"/>
            <ac:spMk id="2" creationId="{41DED514-62EB-EA44-AA35-E0F7F86EB43E}"/>
          </ac:spMkLst>
        </pc:spChg>
      </pc:sldChg>
      <pc:sldChg chg="modSp">
        <pc:chgData name="Finnegan, Andrew G" userId="f1c10e2c-3019-44a6-8702-b0f94429072a" providerId="ADAL" clId="{BC7A047C-89EE-4322-94C9-9D2A983CA2CA}" dt="2019-11-13T19:49:13.243" v="1891" actId="2711"/>
        <pc:sldMkLst>
          <pc:docMk/>
          <pc:sldMk cId="2944059156" sldId="431"/>
        </pc:sldMkLst>
        <pc:spChg chg="mod">
          <ac:chgData name="Finnegan, Andrew G" userId="f1c10e2c-3019-44a6-8702-b0f94429072a" providerId="ADAL" clId="{BC7A047C-89EE-4322-94C9-9D2A983CA2CA}" dt="2019-11-13T19:49:13.243" v="1891" actId="2711"/>
          <ac:spMkLst>
            <pc:docMk/>
            <pc:sldMk cId="2944059156" sldId="431"/>
            <ac:spMk id="2" creationId="{F4349BEE-4BDA-DD4E-860E-999A23A05E33}"/>
          </ac:spMkLst>
        </pc:spChg>
      </pc:sldChg>
      <pc:sldChg chg="modSp">
        <pc:chgData name="Finnegan, Andrew G" userId="f1c10e2c-3019-44a6-8702-b0f94429072a" providerId="ADAL" clId="{BC7A047C-89EE-4322-94C9-9D2A983CA2CA}" dt="2019-11-13T19:50:35.131" v="1926" actId="2711"/>
        <pc:sldMkLst>
          <pc:docMk/>
          <pc:sldMk cId="912146660" sldId="432"/>
        </pc:sldMkLst>
        <pc:spChg chg="mod">
          <ac:chgData name="Finnegan, Andrew G" userId="f1c10e2c-3019-44a6-8702-b0f94429072a" providerId="ADAL" clId="{BC7A047C-89EE-4322-94C9-9D2A983CA2CA}" dt="2019-11-13T19:50:35.131" v="1926" actId="2711"/>
          <ac:spMkLst>
            <pc:docMk/>
            <pc:sldMk cId="912146660" sldId="432"/>
            <ac:spMk id="2" creationId="{B2BA3F88-A31C-374F-B47A-4BBB7350E6A2}"/>
          </ac:spMkLst>
        </pc:spChg>
      </pc:sldChg>
      <pc:sldChg chg="modSp add">
        <pc:chgData name="Finnegan, Andrew G" userId="f1c10e2c-3019-44a6-8702-b0f94429072a" providerId="ADAL" clId="{BC7A047C-89EE-4322-94C9-9D2A983CA2CA}" dt="2019-11-15T19:19:29.628" v="5107" actId="27636"/>
        <pc:sldMkLst>
          <pc:docMk/>
          <pc:sldMk cId="2378135532" sldId="433"/>
        </pc:sldMkLst>
        <pc:spChg chg="mod">
          <ac:chgData name="Finnegan, Andrew G" userId="f1c10e2c-3019-44a6-8702-b0f94429072a" providerId="ADAL" clId="{BC7A047C-89EE-4322-94C9-9D2A983CA2CA}" dt="2019-11-15T19:18:05.536" v="5065" actId="2711"/>
          <ac:spMkLst>
            <pc:docMk/>
            <pc:sldMk cId="2378135532" sldId="433"/>
            <ac:spMk id="2" creationId="{CBA0B4FF-2B5B-4C6F-A362-91021CFAD23F}"/>
          </ac:spMkLst>
        </pc:spChg>
        <pc:spChg chg="mod">
          <ac:chgData name="Finnegan, Andrew G" userId="f1c10e2c-3019-44a6-8702-b0f94429072a" providerId="ADAL" clId="{BC7A047C-89EE-4322-94C9-9D2A983CA2CA}" dt="2019-11-15T19:19:29.628" v="5107" actId="27636"/>
          <ac:spMkLst>
            <pc:docMk/>
            <pc:sldMk cId="2378135532" sldId="433"/>
            <ac:spMk id="3" creationId="{7E99D7CF-9B6D-4BF4-92BD-289FBC86A689}"/>
          </ac:spMkLst>
        </pc:spChg>
      </pc:sldChg>
    </pc:docChg>
  </pc:docChgLst>
  <pc:docChgLst>
    <pc:chgData clId="Web-{4E4D50A4-57A0-6792-3DD6-3871DF094C77}"/>
    <pc:docChg chg="modSld">
      <pc:chgData name="" userId="" providerId="" clId="Web-{4E4D50A4-57A0-6792-3DD6-3871DF094C77}" dt="2020-01-02T19:48:15.200" v="0"/>
      <pc:docMkLst>
        <pc:docMk/>
      </pc:docMkLst>
      <pc:sldChg chg="modNotes">
        <pc:chgData name="" userId="" providerId="" clId="Web-{4E4D50A4-57A0-6792-3DD6-3871DF094C77}" dt="2020-01-02T19:48:15.200" v="0"/>
        <pc:sldMkLst>
          <pc:docMk/>
          <pc:sldMk cId="1117762020" sldId="402"/>
        </pc:sldMkLst>
      </pc:sldChg>
    </pc:docChg>
  </pc:docChgLst>
  <pc:docChgLst>
    <pc:chgData name="Scarcella, Deanna M" userId="S::dscarcella@ets.org::3d1176cd-5e7a-406d-a939-96396449bd2e" providerId="AD" clId="Web-{4E4D50A4-57A0-6792-3DD6-3871DF094C77}"/>
    <pc:docChg chg="modSld">
      <pc:chgData name="Scarcella, Deanna M" userId="S::dscarcella@ets.org::3d1176cd-5e7a-406d-a939-96396449bd2e" providerId="AD" clId="Web-{4E4D50A4-57A0-6792-3DD6-3871DF094C77}" dt="2020-01-02T19:59:00.933" v="38"/>
      <pc:docMkLst>
        <pc:docMk/>
      </pc:docMkLst>
      <pc:sldChg chg="modNotes">
        <pc:chgData name="Scarcella, Deanna M" userId="S::dscarcella@ets.org::3d1176cd-5e7a-406d-a939-96396449bd2e" providerId="AD" clId="Web-{4E4D50A4-57A0-6792-3DD6-3871DF094C77}" dt="2020-01-02T19:49:07.456" v="8"/>
        <pc:sldMkLst>
          <pc:docMk/>
          <pc:sldMk cId="2502836569" sldId="259"/>
        </pc:sldMkLst>
      </pc:sldChg>
      <pc:sldChg chg="modNotes">
        <pc:chgData name="Scarcella, Deanna M" userId="S::dscarcella@ets.org::3d1176cd-5e7a-406d-a939-96396449bd2e" providerId="AD" clId="Web-{4E4D50A4-57A0-6792-3DD6-3871DF094C77}" dt="2020-01-02T19:49:24.484" v="10"/>
        <pc:sldMkLst>
          <pc:docMk/>
          <pc:sldMk cId="129420993" sldId="334"/>
        </pc:sldMkLst>
      </pc:sldChg>
      <pc:sldChg chg="modNotes">
        <pc:chgData name="Scarcella, Deanna M" userId="S::dscarcella@ets.org::3d1176cd-5e7a-406d-a939-96396449bd2e" providerId="AD" clId="Web-{4E4D50A4-57A0-6792-3DD6-3871DF094C77}" dt="2020-01-02T19:50:54.410" v="23"/>
        <pc:sldMkLst>
          <pc:docMk/>
          <pc:sldMk cId="1955326386" sldId="344"/>
        </pc:sldMkLst>
      </pc:sldChg>
      <pc:sldChg chg="modNotes">
        <pc:chgData name="Scarcella, Deanna M" userId="S::dscarcella@ets.org::3d1176cd-5e7a-406d-a939-96396449bd2e" providerId="AD" clId="Web-{4E4D50A4-57A0-6792-3DD6-3871DF094C77}" dt="2020-01-02T19:56:20.504" v="27"/>
        <pc:sldMkLst>
          <pc:docMk/>
          <pc:sldMk cId="2174918502" sldId="357"/>
        </pc:sldMkLst>
      </pc:sldChg>
      <pc:sldChg chg="modNotes">
        <pc:chgData name="Scarcella, Deanna M" userId="S::dscarcella@ets.org::3d1176cd-5e7a-406d-a939-96396449bd2e" providerId="AD" clId="Web-{4E4D50A4-57A0-6792-3DD6-3871DF094C77}" dt="2020-01-02T19:48:26.872" v="1"/>
        <pc:sldMkLst>
          <pc:docMk/>
          <pc:sldMk cId="1032091833" sldId="366"/>
        </pc:sldMkLst>
      </pc:sldChg>
      <pc:sldChg chg="modNotes">
        <pc:chgData name="Scarcella, Deanna M" userId="S::dscarcella@ets.org::3d1176cd-5e7a-406d-a939-96396449bd2e" providerId="AD" clId="Web-{4E4D50A4-57A0-6792-3DD6-3871DF094C77}" dt="2020-01-02T19:48:46.170" v="4"/>
        <pc:sldMkLst>
          <pc:docMk/>
          <pc:sldMk cId="123127302" sldId="368"/>
        </pc:sldMkLst>
      </pc:sldChg>
      <pc:sldChg chg="modNotes">
        <pc:chgData name="Scarcella, Deanna M" userId="S::dscarcella@ets.org::3d1176cd-5e7a-406d-a939-96396449bd2e" providerId="AD" clId="Web-{4E4D50A4-57A0-6792-3DD6-3871DF094C77}" dt="2020-01-02T19:49:18.499" v="9"/>
        <pc:sldMkLst>
          <pc:docMk/>
          <pc:sldMk cId="1449180284" sldId="369"/>
        </pc:sldMkLst>
      </pc:sldChg>
      <pc:sldChg chg="modNotes">
        <pc:chgData name="Scarcella, Deanna M" userId="S::dscarcella@ets.org::3d1176cd-5e7a-406d-a939-96396449bd2e" providerId="AD" clId="Web-{4E4D50A4-57A0-6792-3DD6-3871DF094C77}" dt="2020-01-02T19:48:35.232" v="3"/>
        <pc:sldMkLst>
          <pc:docMk/>
          <pc:sldMk cId="4138252742" sldId="382"/>
        </pc:sldMkLst>
      </pc:sldChg>
      <pc:sldChg chg="modNotes">
        <pc:chgData name="Scarcella, Deanna M" userId="S::dscarcella@ets.org::3d1176cd-5e7a-406d-a939-96396449bd2e" providerId="AD" clId="Web-{4E4D50A4-57A0-6792-3DD6-3871DF094C77}" dt="2020-01-02T19:58:26.791" v="35"/>
        <pc:sldMkLst>
          <pc:docMk/>
          <pc:sldMk cId="1320484028" sldId="387"/>
        </pc:sldMkLst>
      </pc:sldChg>
      <pc:sldChg chg="modNotes">
        <pc:chgData name="Scarcella, Deanna M" userId="S::dscarcella@ets.org::3d1176cd-5e7a-406d-a939-96396449bd2e" providerId="AD" clId="Web-{4E4D50A4-57A0-6792-3DD6-3871DF094C77}" dt="2020-01-02T19:59:00.933" v="38"/>
        <pc:sldMkLst>
          <pc:docMk/>
          <pc:sldMk cId="2335766244" sldId="395"/>
        </pc:sldMkLst>
      </pc:sldChg>
      <pc:sldChg chg="modNotes">
        <pc:chgData name="Scarcella, Deanna M" userId="S::dscarcella@ets.org::3d1176cd-5e7a-406d-a939-96396449bd2e" providerId="AD" clId="Web-{4E4D50A4-57A0-6792-3DD6-3871DF094C77}" dt="2020-01-02T19:50:15.815" v="19"/>
        <pc:sldMkLst>
          <pc:docMk/>
          <pc:sldMk cId="2106077726" sldId="414"/>
        </pc:sldMkLst>
      </pc:sldChg>
      <pc:sldChg chg="modNotes">
        <pc:chgData name="Scarcella, Deanna M" userId="S::dscarcella@ets.org::3d1176cd-5e7a-406d-a939-96396449bd2e" providerId="AD" clId="Web-{4E4D50A4-57A0-6792-3DD6-3871DF094C77}" dt="2020-01-02T19:58:11.243" v="34"/>
        <pc:sldMkLst>
          <pc:docMk/>
          <pc:sldMk cId="535323979" sldId="415"/>
        </pc:sldMkLst>
      </pc:sldChg>
      <pc:sldChg chg="modNotes">
        <pc:chgData name="Scarcella, Deanna M" userId="S::dscarcella@ets.org::3d1176cd-5e7a-406d-a939-96396449bd2e" providerId="AD" clId="Web-{4E4D50A4-57A0-6792-3DD6-3871DF094C77}" dt="2020-01-02T19:50:08.269" v="17"/>
        <pc:sldMkLst>
          <pc:docMk/>
          <pc:sldMk cId="1459543817" sldId="416"/>
        </pc:sldMkLst>
      </pc:sldChg>
      <pc:sldChg chg="modNotes">
        <pc:chgData name="Scarcella, Deanna M" userId="S::dscarcella@ets.org::3d1176cd-5e7a-406d-a939-96396449bd2e" providerId="AD" clId="Web-{4E4D50A4-57A0-6792-3DD6-3871DF094C77}" dt="2020-01-02T19:50:21.815" v="20"/>
        <pc:sldMkLst>
          <pc:docMk/>
          <pc:sldMk cId="2656025274" sldId="417"/>
        </pc:sldMkLst>
      </pc:sldChg>
      <pc:sldChg chg="modNotes">
        <pc:chgData name="Scarcella, Deanna M" userId="S::dscarcella@ets.org::3d1176cd-5e7a-406d-a939-96396449bd2e" providerId="AD" clId="Web-{4E4D50A4-57A0-6792-3DD6-3871DF094C77}" dt="2020-01-02T19:58:39.041" v="36"/>
        <pc:sldMkLst>
          <pc:docMk/>
          <pc:sldMk cId="3130399492" sldId="418"/>
        </pc:sldMkLst>
      </pc:sldChg>
      <pc:sldChg chg="modNotes">
        <pc:chgData name="Scarcella, Deanna M" userId="S::dscarcella@ets.org::3d1176cd-5e7a-406d-a939-96396449bd2e" providerId="AD" clId="Web-{4E4D50A4-57A0-6792-3DD6-3871DF094C77}" dt="2020-01-02T19:57:11.912" v="33"/>
        <pc:sldMkLst>
          <pc:docMk/>
          <pc:sldMk cId="792265656" sldId="419"/>
        </pc:sldMkLst>
      </pc:sldChg>
      <pc:sldChg chg="modNotes">
        <pc:chgData name="Scarcella, Deanna M" userId="S::dscarcella@ets.org::3d1176cd-5e7a-406d-a939-96396449bd2e" providerId="AD" clId="Web-{4E4D50A4-57A0-6792-3DD6-3871DF094C77}" dt="2020-01-02T19:56:58.162" v="32"/>
        <pc:sldMkLst>
          <pc:docMk/>
          <pc:sldMk cId="1525303235" sldId="421"/>
        </pc:sldMkLst>
      </pc:sldChg>
      <pc:sldChg chg="modNotes">
        <pc:chgData name="Scarcella, Deanna M" userId="S::dscarcella@ets.org::3d1176cd-5e7a-406d-a939-96396449bd2e" providerId="AD" clId="Web-{4E4D50A4-57A0-6792-3DD6-3871DF094C77}" dt="2020-01-02T19:49:28.781" v="11"/>
        <pc:sldMkLst>
          <pc:docMk/>
          <pc:sldMk cId="1912829732" sldId="426"/>
        </pc:sldMkLst>
      </pc:sldChg>
      <pc:sldChg chg="modNotes">
        <pc:chgData name="Scarcella, Deanna M" userId="S::dscarcella@ets.org::3d1176cd-5e7a-406d-a939-96396449bd2e" providerId="AD" clId="Web-{4E4D50A4-57A0-6792-3DD6-3871DF094C77}" dt="2020-01-02T19:50:49.848" v="22"/>
        <pc:sldMkLst>
          <pc:docMk/>
          <pc:sldMk cId="2616111512" sldId="427"/>
        </pc:sldMkLst>
      </pc:sldChg>
      <pc:sldChg chg="modNotes">
        <pc:chgData name="Scarcella, Deanna M" userId="S::dscarcella@ets.org::3d1176cd-5e7a-406d-a939-96396449bd2e" providerId="AD" clId="Web-{4E4D50A4-57A0-6792-3DD6-3871DF094C77}" dt="2020-01-02T19:51:01.645" v="24"/>
        <pc:sldMkLst>
          <pc:docMk/>
          <pc:sldMk cId="2473273717" sldId="428"/>
        </pc:sldMkLst>
      </pc:sldChg>
      <pc:sldChg chg="modNotes">
        <pc:chgData name="Scarcella, Deanna M" userId="S::dscarcella@ets.org::3d1176cd-5e7a-406d-a939-96396449bd2e" providerId="AD" clId="Web-{4E4D50A4-57A0-6792-3DD6-3871DF094C77}" dt="2020-01-02T19:55:59.940" v="26"/>
        <pc:sldMkLst>
          <pc:docMk/>
          <pc:sldMk cId="947375848" sldId="429"/>
        </pc:sldMkLst>
      </pc:sldChg>
      <pc:sldChg chg="modNotes">
        <pc:chgData name="Scarcella, Deanna M" userId="S::dscarcella@ets.org::3d1176cd-5e7a-406d-a939-96396449bd2e" providerId="AD" clId="Web-{4E4D50A4-57A0-6792-3DD6-3871DF094C77}" dt="2020-01-02T19:49:41.344" v="13"/>
        <pc:sldMkLst>
          <pc:docMk/>
          <pc:sldMk cId="2944059156" sldId="431"/>
        </pc:sldMkLst>
      </pc:sldChg>
      <pc:sldChg chg="modNotes">
        <pc:chgData name="Scarcella, Deanna M" userId="S::dscarcella@ets.org::3d1176cd-5e7a-406d-a939-96396449bd2e" providerId="AD" clId="Web-{4E4D50A4-57A0-6792-3DD6-3871DF094C77}" dt="2020-01-02T19:49:36" v="12"/>
        <pc:sldMkLst>
          <pc:docMk/>
          <pc:sldMk cId="2378135532" sldId="433"/>
        </pc:sldMkLst>
      </pc:sldChg>
    </pc:docChg>
  </pc:docChgLst>
  <pc:docChgLst>
    <pc:chgData name="Finnegan, Andrew G" userId="S::afinnegan@ets.org::f1c10e2c-3019-44a6-8702-b0f94429072a" providerId="AD" clId="Web-{DE1E9429-8556-D47F-58FD-2788FB81D4AB}"/>
    <pc:docChg chg="modSld">
      <pc:chgData name="Finnegan, Andrew G" userId="S::afinnegan@ets.org::f1c10e2c-3019-44a6-8702-b0f94429072a" providerId="AD" clId="Web-{DE1E9429-8556-D47F-58FD-2788FB81D4AB}" dt="2019-12-05T20:15:07.104" v="29" actId="20577"/>
      <pc:docMkLst>
        <pc:docMk/>
      </pc:docMkLst>
      <pc:sldChg chg="modSp">
        <pc:chgData name="Finnegan, Andrew G" userId="S::afinnegan@ets.org::f1c10e2c-3019-44a6-8702-b0f94429072a" providerId="AD" clId="Web-{DE1E9429-8556-D47F-58FD-2788FB81D4AB}" dt="2019-12-05T20:15:07.058" v="27" actId="20577"/>
        <pc:sldMkLst>
          <pc:docMk/>
          <pc:sldMk cId="2882707759" sldId="379"/>
        </pc:sldMkLst>
        <pc:spChg chg="mod">
          <ac:chgData name="Finnegan, Andrew G" userId="S::afinnegan@ets.org::f1c10e2c-3019-44a6-8702-b0f94429072a" providerId="AD" clId="Web-{DE1E9429-8556-D47F-58FD-2788FB81D4AB}" dt="2019-12-05T20:15:07.058" v="27" actId="20577"/>
          <ac:spMkLst>
            <pc:docMk/>
            <pc:sldMk cId="2882707759" sldId="379"/>
            <ac:spMk id="2" creationId="{00000000-0000-0000-0000-000000000000}"/>
          </ac:spMkLst>
        </pc:spChg>
      </pc:sldChg>
    </pc:docChg>
  </pc:docChgLst>
  <pc:docChgLst>
    <pc:chgData name="Kinney, Kris Anne" userId="07bc3bd4-612e-4683-9e44-204af3bdea8d" providerId="ADAL" clId="{AF526BAC-A67E-4512-9481-AB7CF656BAB2}"/>
    <pc:docChg chg="modSld">
      <pc:chgData name="Kinney, Kris Anne" userId="07bc3bd4-612e-4683-9e44-204af3bdea8d" providerId="ADAL" clId="{AF526BAC-A67E-4512-9481-AB7CF656BAB2}" dt="2019-11-26T19:42:45.016" v="31" actId="20577"/>
      <pc:docMkLst>
        <pc:docMk/>
      </pc:docMkLst>
      <pc:sldChg chg="modSp">
        <pc:chgData name="Kinney, Kris Anne" userId="07bc3bd4-612e-4683-9e44-204af3bdea8d" providerId="ADAL" clId="{AF526BAC-A67E-4512-9481-AB7CF656BAB2}" dt="2019-10-16T17:41:15.400" v="2" actId="1076"/>
        <pc:sldMkLst>
          <pc:docMk/>
          <pc:sldMk cId="2502836569" sldId="259"/>
        </pc:sldMkLst>
        <pc:picChg chg="mod">
          <ac:chgData name="Kinney, Kris Anne" userId="07bc3bd4-612e-4683-9e44-204af3bdea8d" providerId="ADAL" clId="{AF526BAC-A67E-4512-9481-AB7CF656BAB2}" dt="2019-10-16T17:41:15.400" v="2" actId="1076"/>
          <ac:picMkLst>
            <pc:docMk/>
            <pc:sldMk cId="2502836569" sldId="259"/>
            <ac:picMk id="10" creationId="{DBEF3F5A-4B9B-C740-8E1B-56F3AB86AFE8}"/>
          </ac:picMkLst>
        </pc:picChg>
      </pc:sldChg>
      <pc:sldChg chg="modSp">
        <pc:chgData name="Kinney, Kris Anne" userId="07bc3bd4-612e-4683-9e44-204af3bdea8d" providerId="ADAL" clId="{AF526BAC-A67E-4512-9481-AB7CF656BAB2}" dt="2019-11-26T19:40:41.518" v="7" actId="1035"/>
        <pc:sldMkLst>
          <pc:docMk/>
          <pc:sldMk cId="1955326386" sldId="344"/>
        </pc:sldMkLst>
        <pc:spChg chg="mod">
          <ac:chgData name="Kinney, Kris Anne" userId="07bc3bd4-612e-4683-9e44-204af3bdea8d" providerId="ADAL" clId="{AF526BAC-A67E-4512-9481-AB7CF656BAB2}" dt="2019-11-26T19:40:41.518" v="7" actId="1035"/>
          <ac:spMkLst>
            <pc:docMk/>
            <pc:sldMk cId="1955326386" sldId="344"/>
            <ac:spMk id="8" creationId="{E15CEC0D-2724-4B80-AD17-C1D94B30873F}"/>
          </ac:spMkLst>
        </pc:spChg>
      </pc:sldChg>
      <pc:sldChg chg="modSp">
        <pc:chgData name="Kinney, Kris Anne" userId="07bc3bd4-612e-4683-9e44-204af3bdea8d" providerId="ADAL" clId="{AF526BAC-A67E-4512-9481-AB7CF656BAB2}" dt="2019-11-26T19:39:06.907" v="5" actId="14100"/>
        <pc:sldMkLst>
          <pc:docMk/>
          <pc:sldMk cId="4138252742" sldId="382"/>
        </pc:sldMkLst>
        <pc:spChg chg="mod">
          <ac:chgData name="Kinney, Kris Anne" userId="07bc3bd4-612e-4683-9e44-204af3bdea8d" providerId="ADAL" clId="{AF526BAC-A67E-4512-9481-AB7CF656BAB2}" dt="2019-11-26T19:39:06.907" v="5" actId="14100"/>
          <ac:spMkLst>
            <pc:docMk/>
            <pc:sldMk cId="4138252742" sldId="382"/>
            <ac:spMk id="2" creationId="{00000000-0000-0000-0000-000000000000}"/>
          </ac:spMkLst>
        </pc:spChg>
      </pc:sldChg>
      <pc:sldChg chg="modSp">
        <pc:chgData name="Kinney, Kris Anne" userId="07bc3bd4-612e-4683-9e44-204af3bdea8d" providerId="ADAL" clId="{AF526BAC-A67E-4512-9481-AB7CF656BAB2}" dt="2019-11-26T19:25:43.359" v="4" actId="13244"/>
        <pc:sldMkLst>
          <pc:docMk/>
          <pc:sldMk cId="1117762020" sldId="402"/>
        </pc:sldMkLst>
        <pc:spChg chg="mod">
          <ac:chgData name="Kinney, Kris Anne" userId="07bc3bd4-612e-4683-9e44-204af3bdea8d" providerId="ADAL" clId="{AF526BAC-A67E-4512-9481-AB7CF656BAB2}" dt="2019-10-16T17:39:13.451" v="0" actId="962"/>
          <ac:spMkLst>
            <pc:docMk/>
            <pc:sldMk cId="1117762020" sldId="402"/>
            <ac:spMk id="8" creationId="{701ED149-3B2B-4137-8BC3-7DA4C17362E6}"/>
          </ac:spMkLst>
        </pc:spChg>
        <pc:cxnChg chg="mod">
          <ac:chgData name="Kinney, Kris Anne" userId="07bc3bd4-612e-4683-9e44-204af3bdea8d" providerId="ADAL" clId="{AF526BAC-A67E-4512-9481-AB7CF656BAB2}" dt="2019-11-26T19:25:43.359" v="4" actId="13244"/>
          <ac:cxnSpMkLst>
            <pc:docMk/>
            <pc:sldMk cId="1117762020" sldId="402"/>
            <ac:cxnSpMk id="10" creationId="{9C070674-8C7D-496F-8D1A-75A2562AB80A}"/>
          </ac:cxnSpMkLst>
        </pc:cxnChg>
      </pc:sldChg>
      <pc:sldChg chg="modSp">
        <pc:chgData name="Kinney, Kris Anne" userId="07bc3bd4-612e-4683-9e44-204af3bdea8d" providerId="ADAL" clId="{AF526BAC-A67E-4512-9481-AB7CF656BAB2}" dt="2019-11-26T19:42:39.704" v="29" actId="255"/>
        <pc:sldMkLst>
          <pc:docMk/>
          <pc:sldMk cId="2106077726" sldId="414"/>
        </pc:sldMkLst>
        <pc:spChg chg="mod">
          <ac:chgData name="Kinney, Kris Anne" userId="07bc3bd4-612e-4683-9e44-204af3bdea8d" providerId="ADAL" clId="{AF526BAC-A67E-4512-9481-AB7CF656BAB2}" dt="2019-11-26T19:42:39.704" v="29" actId="255"/>
          <ac:spMkLst>
            <pc:docMk/>
            <pc:sldMk cId="2106077726" sldId="414"/>
            <ac:spMk id="2" creationId="{24AD7F56-90D9-C648-8CA8-2FCED59FFA1D}"/>
          </ac:spMkLst>
        </pc:spChg>
      </pc:sldChg>
      <pc:sldChg chg="modSp">
        <pc:chgData name="Kinney, Kris Anne" userId="07bc3bd4-612e-4683-9e44-204af3bdea8d" providerId="ADAL" clId="{AF526BAC-A67E-4512-9481-AB7CF656BAB2}" dt="2019-11-26T19:42:45.016" v="31" actId="20577"/>
        <pc:sldMkLst>
          <pc:docMk/>
          <pc:sldMk cId="3130399492" sldId="418"/>
        </pc:sldMkLst>
        <pc:spChg chg="mod">
          <ac:chgData name="Kinney, Kris Anne" userId="07bc3bd4-612e-4683-9e44-204af3bdea8d" providerId="ADAL" clId="{AF526BAC-A67E-4512-9481-AB7CF656BAB2}" dt="2019-11-26T19:42:45.016" v="31" actId="20577"/>
          <ac:spMkLst>
            <pc:docMk/>
            <pc:sldMk cId="3130399492" sldId="418"/>
            <ac:spMk id="2" creationId="{F624A0F7-67E9-6445-9604-6FE4ACEB91A7}"/>
          </ac:spMkLst>
        </pc:spChg>
      </pc:sldChg>
    </pc:docChg>
  </pc:docChgLst>
  <pc:docChgLst>
    <pc:chgData name="Mikeska, Jamie N" userId="3967c25d-9717-42ce-8b53-dafb03275617" providerId="ADAL" clId="{8E761A7E-B1F5-477D-9540-5F02C9DED337}"/>
    <pc:docChg chg="custSel modSld">
      <pc:chgData name="Mikeska, Jamie N" userId="3967c25d-9717-42ce-8b53-dafb03275617" providerId="ADAL" clId="{8E761A7E-B1F5-477D-9540-5F02C9DED337}" dt="2020-01-02T20:28:42.358" v="1" actId="478"/>
      <pc:docMkLst>
        <pc:docMk/>
      </pc:docMkLst>
      <pc:sldChg chg="delSp">
        <pc:chgData name="Mikeska, Jamie N" userId="3967c25d-9717-42ce-8b53-dafb03275617" providerId="ADAL" clId="{8E761A7E-B1F5-477D-9540-5F02C9DED337}" dt="2020-01-02T20:28:29.870" v="0" actId="478"/>
        <pc:sldMkLst>
          <pc:docMk/>
          <pc:sldMk cId="1459543817" sldId="416"/>
        </pc:sldMkLst>
        <pc:spChg chg="del">
          <ac:chgData name="Mikeska, Jamie N" userId="3967c25d-9717-42ce-8b53-dafb03275617" providerId="ADAL" clId="{8E761A7E-B1F5-477D-9540-5F02C9DED337}" dt="2020-01-02T20:28:29.870" v="0" actId="478"/>
          <ac:spMkLst>
            <pc:docMk/>
            <pc:sldMk cId="1459543817" sldId="416"/>
            <ac:spMk id="4" creationId="{7C3606B3-77C7-6C45-B948-740D81F3D624}"/>
          </ac:spMkLst>
        </pc:spChg>
      </pc:sldChg>
      <pc:sldChg chg="delSp">
        <pc:chgData name="Mikeska, Jamie N" userId="3967c25d-9717-42ce-8b53-dafb03275617" providerId="ADAL" clId="{8E761A7E-B1F5-477D-9540-5F02C9DED337}" dt="2020-01-02T20:28:42.358" v="1" actId="478"/>
        <pc:sldMkLst>
          <pc:docMk/>
          <pc:sldMk cId="2656025274" sldId="417"/>
        </pc:sldMkLst>
        <pc:spChg chg="del">
          <ac:chgData name="Mikeska, Jamie N" userId="3967c25d-9717-42ce-8b53-dafb03275617" providerId="ADAL" clId="{8E761A7E-B1F5-477D-9540-5F02C9DED337}" dt="2020-01-02T20:28:42.358" v="1" actId="478"/>
          <ac:spMkLst>
            <pc:docMk/>
            <pc:sldMk cId="2656025274" sldId="417"/>
            <ac:spMk id="4" creationId="{E53C2B1E-4294-9D4E-9487-C84A11CE75AD}"/>
          </ac:spMkLst>
        </pc:spChg>
      </pc:sldChg>
    </pc:docChg>
  </pc:docChgLst>
  <pc:docChgLst>
    <pc:chgData name="Mikeska, Jamie N" userId="3967c25d-9717-42ce-8b53-dafb03275617" providerId="ADAL" clId="{94E13FFA-BD32-43E5-913D-95644B9FA239}"/>
    <pc:docChg chg="modSld">
      <pc:chgData name="Mikeska, Jamie N" userId="3967c25d-9717-42ce-8b53-dafb03275617" providerId="ADAL" clId="{94E13FFA-BD32-43E5-913D-95644B9FA239}" dt="2019-10-09T11:05:31.844" v="0"/>
      <pc:docMkLst>
        <pc:docMk/>
      </pc:docMkLst>
      <pc:sldChg chg="delCm">
        <pc:chgData name="Mikeska, Jamie N" userId="3967c25d-9717-42ce-8b53-dafb03275617" providerId="ADAL" clId="{94E13FFA-BD32-43E5-913D-95644B9FA239}" dt="2019-10-09T11:05:31.844" v="0"/>
        <pc:sldMkLst>
          <pc:docMk/>
          <pc:sldMk cId="2174918502" sldId="3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2291DF-4BA1-4240-84B4-C4AD1D0F7F61}" type="datetimeFigureOut">
              <a:rPr lang="en-US" smtClean="0"/>
              <a:t>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0E87DF-A599-9841-AE95-680420B6B3A4}" type="slidenum">
              <a:rPr lang="en-US" smtClean="0"/>
              <a:t>‹#›</a:t>
            </a:fld>
            <a:endParaRPr lang="en-US"/>
          </a:p>
        </p:txBody>
      </p:sp>
    </p:spTree>
    <p:extLst>
      <p:ext uri="{BB962C8B-B14F-4D97-AF65-F5344CB8AC3E}">
        <p14:creationId xmlns:p14="http://schemas.microsoft.com/office/powerpoint/2010/main" val="1299888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B333E-CD30-8849-A326-8FE161E026B0}" type="datetimeFigureOut">
              <a:rPr lang="en-US" smtClean="0"/>
              <a:t>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233C8-302D-904A-AA74-1EA1E0D512FB}" type="slidenum">
              <a:rPr lang="en-US" smtClean="0"/>
              <a:t>‹#›</a:t>
            </a:fld>
            <a:endParaRPr lang="en-US"/>
          </a:p>
        </p:txBody>
      </p:sp>
    </p:spTree>
    <p:extLst>
      <p:ext uri="{BB962C8B-B14F-4D97-AF65-F5344CB8AC3E}">
        <p14:creationId xmlns:p14="http://schemas.microsoft.com/office/powerpoint/2010/main" val="6204007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10"/>
          </p:nvPr>
        </p:nvSpPr>
        <p:spPr/>
        <p:txBody>
          <a:bodyPr/>
          <a:lstStyle/>
          <a:p>
            <a:fld id="{869233C8-302D-904A-AA74-1EA1E0D512FB}" type="slidenum">
              <a:rPr lang="en-US" smtClean="0"/>
              <a:t>1</a:t>
            </a:fld>
            <a:endParaRPr lang="en-US"/>
          </a:p>
        </p:txBody>
      </p:sp>
    </p:spTree>
    <p:extLst>
      <p:ext uri="{BB962C8B-B14F-4D97-AF65-F5344CB8AC3E}">
        <p14:creationId xmlns:p14="http://schemas.microsoft.com/office/powerpoint/2010/main" val="387342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69233C8-302D-904A-AA74-1EA1E0D512FB}" type="slidenum">
              <a:rPr lang="en-US" smtClean="0"/>
              <a:t>10</a:t>
            </a:fld>
            <a:endParaRPr lang="en-US"/>
          </a:p>
        </p:txBody>
      </p:sp>
    </p:spTree>
    <p:extLst>
      <p:ext uri="{BB962C8B-B14F-4D97-AF65-F5344CB8AC3E}">
        <p14:creationId xmlns:p14="http://schemas.microsoft.com/office/powerpoint/2010/main" val="212930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9233C8-302D-904A-AA74-1EA1E0D512FB}" type="slidenum">
              <a:rPr lang="en-US" smtClean="0"/>
              <a:t>11</a:t>
            </a:fld>
            <a:endParaRPr lang="en-US"/>
          </a:p>
        </p:txBody>
      </p:sp>
    </p:spTree>
    <p:extLst>
      <p:ext uri="{BB962C8B-B14F-4D97-AF65-F5344CB8AC3E}">
        <p14:creationId xmlns:p14="http://schemas.microsoft.com/office/powerpoint/2010/main" val="234009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69233C8-302D-904A-AA74-1EA1E0D512FB}" type="slidenum">
              <a:rPr lang="en-US" smtClean="0"/>
              <a:t>12</a:t>
            </a:fld>
            <a:endParaRPr lang="en-US"/>
          </a:p>
        </p:txBody>
      </p:sp>
    </p:spTree>
    <p:extLst>
      <p:ext uri="{BB962C8B-B14F-4D97-AF65-F5344CB8AC3E}">
        <p14:creationId xmlns:p14="http://schemas.microsoft.com/office/powerpoint/2010/main" val="264066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9233C8-302D-904A-AA74-1EA1E0D512FB}" type="slidenum">
              <a:rPr lang="en-US" smtClean="0"/>
              <a:t>13</a:t>
            </a:fld>
            <a:endParaRPr lang="en-US"/>
          </a:p>
        </p:txBody>
      </p:sp>
    </p:spTree>
    <p:extLst>
      <p:ext uri="{BB962C8B-B14F-4D97-AF65-F5344CB8AC3E}">
        <p14:creationId xmlns:p14="http://schemas.microsoft.com/office/powerpoint/2010/main" val="407336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69233C8-302D-904A-AA74-1EA1E0D512FB}" type="slidenum">
              <a:rPr lang="en-US" smtClean="0"/>
              <a:t>14</a:t>
            </a:fld>
            <a:endParaRPr lang="en-US"/>
          </a:p>
        </p:txBody>
      </p:sp>
    </p:spTree>
    <p:extLst>
      <p:ext uri="{BB962C8B-B14F-4D97-AF65-F5344CB8AC3E}">
        <p14:creationId xmlns:p14="http://schemas.microsoft.com/office/powerpoint/2010/main" val="2278195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69233C8-302D-904A-AA74-1EA1E0D512FB}" type="slidenum">
              <a:rPr lang="en-US" smtClean="0"/>
              <a:t>15</a:t>
            </a:fld>
            <a:endParaRPr lang="en-US"/>
          </a:p>
        </p:txBody>
      </p:sp>
    </p:spTree>
    <p:extLst>
      <p:ext uri="{BB962C8B-B14F-4D97-AF65-F5344CB8AC3E}">
        <p14:creationId xmlns:p14="http://schemas.microsoft.com/office/powerpoint/2010/main" val="371446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233C8-302D-904A-AA74-1EA1E0D512FB}" type="slidenum">
              <a:rPr lang="en-US" smtClean="0"/>
              <a:t>16</a:t>
            </a:fld>
            <a:endParaRPr lang="en-US"/>
          </a:p>
        </p:txBody>
      </p:sp>
    </p:spTree>
    <p:extLst>
      <p:ext uri="{BB962C8B-B14F-4D97-AF65-F5344CB8AC3E}">
        <p14:creationId xmlns:p14="http://schemas.microsoft.com/office/powerpoint/2010/main" val="2995945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869233C8-302D-904A-AA74-1EA1E0D512FB}" type="slidenum">
              <a:rPr lang="en-US" smtClean="0"/>
              <a:t>17</a:t>
            </a:fld>
            <a:endParaRPr lang="en-US"/>
          </a:p>
        </p:txBody>
      </p:sp>
    </p:spTree>
    <p:extLst>
      <p:ext uri="{BB962C8B-B14F-4D97-AF65-F5344CB8AC3E}">
        <p14:creationId xmlns:p14="http://schemas.microsoft.com/office/powerpoint/2010/main" val="241201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9233C8-302D-904A-AA74-1EA1E0D51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9707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9233C8-302D-904A-AA74-1EA1E0D51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14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9233C8-302D-904A-AA74-1EA1E0D51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3176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9233C8-302D-904A-AA74-1EA1E0D51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723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69233C8-302D-904A-AA74-1EA1E0D512FB}" type="slidenum">
              <a:rPr lang="en-US" smtClean="0"/>
              <a:t>21</a:t>
            </a:fld>
            <a:endParaRPr lang="en-US"/>
          </a:p>
        </p:txBody>
      </p:sp>
    </p:spTree>
    <p:extLst>
      <p:ext uri="{BB962C8B-B14F-4D97-AF65-F5344CB8AC3E}">
        <p14:creationId xmlns:p14="http://schemas.microsoft.com/office/powerpoint/2010/main" val="366937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DFB1-11FA-4CFF-91B8-C76B81D0F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600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233C8-302D-904A-AA74-1EA1E0D512FB}" type="slidenum">
              <a:rPr lang="en-US" smtClean="0"/>
              <a:t>23</a:t>
            </a:fld>
            <a:endParaRPr lang="en-US"/>
          </a:p>
        </p:txBody>
      </p:sp>
    </p:spTree>
    <p:extLst>
      <p:ext uri="{BB962C8B-B14F-4D97-AF65-F5344CB8AC3E}">
        <p14:creationId xmlns:p14="http://schemas.microsoft.com/office/powerpoint/2010/main" val="3603744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233C8-302D-904A-AA74-1EA1E0D512FB}" type="slidenum">
              <a:rPr lang="en-US" smtClean="0"/>
              <a:t>24</a:t>
            </a:fld>
            <a:endParaRPr lang="en-US"/>
          </a:p>
        </p:txBody>
      </p:sp>
    </p:spTree>
    <p:extLst>
      <p:ext uri="{BB962C8B-B14F-4D97-AF65-F5344CB8AC3E}">
        <p14:creationId xmlns:p14="http://schemas.microsoft.com/office/powerpoint/2010/main" val="3541152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233C8-302D-904A-AA74-1EA1E0D512FB}" type="slidenum">
              <a:rPr lang="en-US" smtClean="0"/>
              <a:t>25</a:t>
            </a:fld>
            <a:endParaRPr lang="en-US"/>
          </a:p>
        </p:txBody>
      </p:sp>
    </p:spTree>
    <p:extLst>
      <p:ext uri="{BB962C8B-B14F-4D97-AF65-F5344CB8AC3E}">
        <p14:creationId xmlns:p14="http://schemas.microsoft.com/office/powerpoint/2010/main" val="421943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9233C8-302D-904A-AA74-1EA1E0D512FB}" type="slidenum">
              <a:rPr lang="en-US" smtClean="0"/>
              <a:t>26</a:t>
            </a:fld>
            <a:endParaRPr lang="en-US"/>
          </a:p>
        </p:txBody>
      </p:sp>
    </p:spTree>
    <p:extLst>
      <p:ext uri="{BB962C8B-B14F-4D97-AF65-F5344CB8AC3E}">
        <p14:creationId xmlns:p14="http://schemas.microsoft.com/office/powerpoint/2010/main" val="779763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dirty="0"/>
          </a:p>
        </p:txBody>
      </p:sp>
      <p:sp>
        <p:nvSpPr>
          <p:cNvPr id="4" name="Slide Number Placeholder 3"/>
          <p:cNvSpPr>
            <a:spLocks noGrp="1"/>
          </p:cNvSpPr>
          <p:nvPr>
            <p:ph type="sldNum" sz="quarter" idx="10"/>
          </p:nvPr>
        </p:nvSpPr>
        <p:spPr/>
        <p:txBody>
          <a:bodyPr/>
          <a:lstStyle/>
          <a:p>
            <a:fld id="{869233C8-302D-904A-AA74-1EA1E0D512FB}" type="slidenum">
              <a:rPr lang="en-US" smtClean="0"/>
              <a:t>27</a:t>
            </a:fld>
            <a:endParaRPr lang="en-US"/>
          </a:p>
        </p:txBody>
      </p:sp>
    </p:spTree>
    <p:extLst>
      <p:ext uri="{BB962C8B-B14F-4D97-AF65-F5344CB8AC3E}">
        <p14:creationId xmlns:p14="http://schemas.microsoft.com/office/powerpoint/2010/main" val="2912317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233C8-302D-904A-AA74-1EA1E0D512FB}" type="slidenum">
              <a:rPr lang="en-US" smtClean="0"/>
              <a:t>28</a:t>
            </a:fld>
            <a:endParaRPr lang="en-US"/>
          </a:p>
        </p:txBody>
      </p:sp>
    </p:spTree>
    <p:extLst>
      <p:ext uri="{BB962C8B-B14F-4D97-AF65-F5344CB8AC3E}">
        <p14:creationId xmlns:p14="http://schemas.microsoft.com/office/powerpoint/2010/main" val="830883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869233C8-302D-904A-AA74-1EA1E0D512FB}" type="slidenum">
              <a:rPr lang="en-US" smtClean="0"/>
              <a:t>29</a:t>
            </a:fld>
            <a:endParaRPr lang="en-US"/>
          </a:p>
        </p:txBody>
      </p:sp>
    </p:spTree>
    <p:extLst>
      <p:ext uri="{BB962C8B-B14F-4D97-AF65-F5344CB8AC3E}">
        <p14:creationId xmlns:p14="http://schemas.microsoft.com/office/powerpoint/2010/main" val="222916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9233C8-302D-904A-AA74-1EA1E0D51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089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233C8-302D-904A-AA74-1EA1E0D512FB}" type="slidenum">
              <a:rPr lang="en-US" smtClean="0"/>
              <a:t>30</a:t>
            </a:fld>
            <a:endParaRPr lang="en-US"/>
          </a:p>
        </p:txBody>
      </p:sp>
    </p:spTree>
    <p:extLst>
      <p:ext uri="{BB962C8B-B14F-4D97-AF65-F5344CB8AC3E}">
        <p14:creationId xmlns:p14="http://schemas.microsoft.com/office/powerpoint/2010/main" val="292805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233C8-302D-904A-AA74-1EA1E0D512FB}" type="slidenum">
              <a:rPr lang="en-US" smtClean="0"/>
              <a:t>31</a:t>
            </a:fld>
            <a:endParaRPr lang="en-US"/>
          </a:p>
        </p:txBody>
      </p:sp>
    </p:spTree>
    <p:extLst>
      <p:ext uri="{BB962C8B-B14F-4D97-AF65-F5344CB8AC3E}">
        <p14:creationId xmlns:p14="http://schemas.microsoft.com/office/powerpoint/2010/main" val="252594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9233C8-302D-904A-AA74-1EA1E0D51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08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cs typeface="Calibri"/>
            </a:endParaRPr>
          </a:p>
        </p:txBody>
      </p:sp>
      <p:sp>
        <p:nvSpPr>
          <p:cNvPr id="4" name="Slide Number Placeholder 3"/>
          <p:cNvSpPr>
            <a:spLocks noGrp="1"/>
          </p:cNvSpPr>
          <p:nvPr>
            <p:ph type="sldNum" sz="quarter" idx="5"/>
          </p:nvPr>
        </p:nvSpPr>
        <p:spPr/>
        <p:txBody>
          <a:bodyPr/>
          <a:lstStyle/>
          <a:p>
            <a:fld id="{869233C8-302D-904A-AA74-1EA1E0D512FB}" type="slidenum">
              <a:rPr lang="en-US" smtClean="0"/>
              <a:t>5</a:t>
            </a:fld>
            <a:endParaRPr lang="en-US"/>
          </a:p>
        </p:txBody>
      </p:sp>
    </p:spTree>
    <p:extLst>
      <p:ext uri="{BB962C8B-B14F-4D97-AF65-F5344CB8AC3E}">
        <p14:creationId xmlns:p14="http://schemas.microsoft.com/office/powerpoint/2010/main" val="320393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0000"/>
              </a:lnSpc>
              <a:spcBef>
                <a:spcPts val="0"/>
              </a:spcBef>
              <a:spcAft>
                <a:spcPts val="600"/>
              </a:spcAft>
            </a:pPr>
            <a:endParaRPr lang="en-US" sz="2200" dirty="0"/>
          </a:p>
          <a:p>
            <a:pPr lvl="1">
              <a:lnSpc>
                <a:spcPct val="110000"/>
              </a:lnSpc>
              <a:spcAft>
                <a:spcPts val="600"/>
              </a:spcAft>
            </a:pPr>
            <a:endParaRPr lang="en-US" dirty="0"/>
          </a:p>
        </p:txBody>
      </p:sp>
      <p:sp>
        <p:nvSpPr>
          <p:cNvPr id="4" name="Slide Number Placeholder 3"/>
          <p:cNvSpPr>
            <a:spLocks noGrp="1"/>
          </p:cNvSpPr>
          <p:nvPr>
            <p:ph type="sldNum" sz="quarter" idx="10"/>
          </p:nvPr>
        </p:nvSpPr>
        <p:spPr/>
        <p:txBody>
          <a:bodyPr/>
          <a:lstStyle/>
          <a:p>
            <a:fld id="{869233C8-302D-904A-AA74-1EA1E0D512FB}" type="slidenum">
              <a:rPr lang="en-US" smtClean="0"/>
              <a:t>6</a:t>
            </a:fld>
            <a:endParaRPr lang="en-US"/>
          </a:p>
        </p:txBody>
      </p:sp>
    </p:spTree>
    <p:extLst>
      <p:ext uri="{BB962C8B-B14F-4D97-AF65-F5344CB8AC3E}">
        <p14:creationId xmlns:p14="http://schemas.microsoft.com/office/powerpoint/2010/main" val="62205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233C8-302D-904A-AA74-1EA1E0D512FB}" type="slidenum">
              <a:rPr lang="en-US" smtClean="0"/>
              <a:t>7</a:t>
            </a:fld>
            <a:endParaRPr lang="en-US"/>
          </a:p>
        </p:txBody>
      </p:sp>
    </p:spTree>
    <p:extLst>
      <p:ext uri="{BB962C8B-B14F-4D97-AF65-F5344CB8AC3E}">
        <p14:creationId xmlns:p14="http://schemas.microsoft.com/office/powerpoint/2010/main" val="414004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9233C8-302D-904A-AA74-1EA1E0D51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40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69233C8-302D-904A-AA74-1EA1E0D512FB}" type="slidenum">
              <a:rPr lang="en-US" smtClean="0"/>
              <a:t>9</a:t>
            </a:fld>
            <a:endParaRPr lang="en-US"/>
          </a:p>
        </p:txBody>
      </p:sp>
    </p:spTree>
    <p:extLst>
      <p:ext uri="{BB962C8B-B14F-4D97-AF65-F5344CB8AC3E}">
        <p14:creationId xmlns:p14="http://schemas.microsoft.com/office/powerpoint/2010/main" val="110454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D19598-AD0C-44A5-879B-88E59881D3DB}" type="datetime1">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37</a:t>
            </a:r>
          </a:p>
        </p:txBody>
      </p:sp>
    </p:spTree>
    <p:extLst>
      <p:ext uri="{BB962C8B-B14F-4D97-AF65-F5344CB8AC3E}">
        <p14:creationId xmlns:p14="http://schemas.microsoft.com/office/powerpoint/2010/main" val="291712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5D625-5B81-4F85-ADFC-61E586BF687A}" type="datetime1">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Tree>
    <p:extLst>
      <p:ext uri="{BB962C8B-B14F-4D97-AF65-F5344CB8AC3E}">
        <p14:creationId xmlns:p14="http://schemas.microsoft.com/office/powerpoint/2010/main" val="87378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91EAA-8B1F-4117-9630-8D311364A8EA}" type="datetime1">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Tree>
    <p:extLst>
      <p:ext uri="{BB962C8B-B14F-4D97-AF65-F5344CB8AC3E}">
        <p14:creationId xmlns:p14="http://schemas.microsoft.com/office/powerpoint/2010/main" val="406282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64820"/>
            <a:ext cx="7886700" cy="74087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36979-A4C9-406E-BFFB-637B60AFBC31}" type="datetime1">
              <a:rPr lang="en-US" smtClean="0"/>
              <a:t>1/2/2020</a:t>
            </a:fld>
            <a:endParaRPr lang="en-US"/>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userDrawn="1"/>
        </p:nvCxnSpPr>
        <p:spPr>
          <a:xfrm>
            <a:off x="628650" y="1010185"/>
            <a:ext cx="7886700" cy="0"/>
          </a:xfrm>
          <a:prstGeom prst="line">
            <a:avLst/>
          </a:prstGeom>
          <a:ln w="44450">
            <a:solidFill>
              <a:srgbClr val="5096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3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E2A1F-786C-4C88-B304-AD76B4DB13C5}" type="datetime1">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Tree>
    <p:extLst>
      <p:ext uri="{BB962C8B-B14F-4D97-AF65-F5344CB8AC3E}">
        <p14:creationId xmlns:p14="http://schemas.microsoft.com/office/powerpoint/2010/main" val="127725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C6061D-0ACB-44D7-BD9F-B7813A71AB83}" type="datetime1">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
        <p:nvSpPr>
          <p:cNvPr id="8" name="Title 1"/>
          <p:cNvSpPr>
            <a:spLocks noGrp="1"/>
          </p:cNvSpPr>
          <p:nvPr>
            <p:ph type="title"/>
          </p:nvPr>
        </p:nvSpPr>
        <p:spPr>
          <a:xfrm>
            <a:off x="628650" y="164820"/>
            <a:ext cx="7886700" cy="740872"/>
          </a:xfrm>
        </p:spPr>
        <p:txBody>
          <a:bodyPr/>
          <a:lstStyle/>
          <a:p>
            <a:r>
              <a:rPr lang="en-US" dirty="0"/>
              <a:t>Click to edit Master title style</a:t>
            </a:r>
          </a:p>
        </p:txBody>
      </p:sp>
      <p:cxnSp>
        <p:nvCxnSpPr>
          <p:cNvPr id="9" name="Straight Connector 8"/>
          <p:cNvCxnSpPr/>
          <p:nvPr userDrawn="1"/>
        </p:nvCxnSpPr>
        <p:spPr>
          <a:xfrm>
            <a:off x="628650" y="1010185"/>
            <a:ext cx="7886700" cy="0"/>
          </a:xfrm>
          <a:prstGeom prst="line">
            <a:avLst/>
          </a:prstGeom>
          <a:ln w="44450">
            <a:solidFill>
              <a:srgbClr val="5096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79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E6413-1290-41EC-A0F4-AE87E55F4EA5}" type="datetime1">
              <a:rPr lang="en-US" smtClean="0"/>
              <a:t>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
        <p:nvSpPr>
          <p:cNvPr id="10" name="Title 1"/>
          <p:cNvSpPr>
            <a:spLocks noGrp="1"/>
          </p:cNvSpPr>
          <p:nvPr>
            <p:ph type="title"/>
          </p:nvPr>
        </p:nvSpPr>
        <p:spPr>
          <a:xfrm>
            <a:off x="628650" y="164820"/>
            <a:ext cx="7886700" cy="740872"/>
          </a:xfrm>
        </p:spPr>
        <p:txBody>
          <a:bodyPr/>
          <a:lstStyle/>
          <a:p>
            <a:r>
              <a:rPr lang="en-US" dirty="0"/>
              <a:t>Click to edit Master title style</a:t>
            </a:r>
          </a:p>
        </p:txBody>
      </p:sp>
      <p:cxnSp>
        <p:nvCxnSpPr>
          <p:cNvPr id="11" name="Straight Connector 10"/>
          <p:cNvCxnSpPr/>
          <p:nvPr userDrawn="1"/>
        </p:nvCxnSpPr>
        <p:spPr>
          <a:xfrm>
            <a:off x="628650" y="1010185"/>
            <a:ext cx="7886700" cy="0"/>
          </a:xfrm>
          <a:prstGeom prst="line">
            <a:avLst/>
          </a:prstGeom>
          <a:ln w="44450">
            <a:solidFill>
              <a:srgbClr val="5096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BCD09A-6057-4FAD-AF21-CBA050EC1907}" type="datetime1">
              <a:rPr lang="en-US" smtClean="0"/>
              <a:t>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Tree>
    <p:extLst>
      <p:ext uri="{BB962C8B-B14F-4D97-AF65-F5344CB8AC3E}">
        <p14:creationId xmlns:p14="http://schemas.microsoft.com/office/powerpoint/2010/main" val="160299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AF842-C5AB-45F7-9AD8-E6B7CF12CB50}" type="datetime1">
              <a:rPr lang="en-US" smtClean="0"/>
              <a:t>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Tree>
    <p:extLst>
      <p:ext uri="{BB962C8B-B14F-4D97-AF65-F5344CB8AC3E}">
        <p14:creationId xmlns:p14="http://schemas.microsoft.com/office/powerpoint/2010/main" val="23363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D6EDDD-F5CD-462A-8A36-A6D5544FC489}" type="datetime1">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Tree>
    <p:extLst>
      <p:ext uri="{BB962C8B-B14F-4D97-AF65-F5344CB8AC3E}">
        <p14:creationId xmlns:p14="http://schemas.microsoft.com/office/powerpoint/2010/main" val="322304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512FD6-0C57-46CC-A9D8-DFA5DA24B5C9}" type="datetime1">
              <a:rPr lang="en-US" smtClean="0"/>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Slide </a:t>
            </a:r>
            <a:fld id="{CEBCC5C2-32D3-304A-BE4F-1824E053E127}" type="slidenum">
              <a:rPr lang="en-US" smtClean="0"/>
              <a:pPr/>
              <a:t>‹#›</a:t>
            </a:fld>
            <a:r>
              <a:rPr lang="en-US" dirty="0"/>
              <a:t> of 39</a:t>
            </a:r>
          </a:p>
        </p:txBody>
      </p:sp>
    </p:spTree>
    <p:extLst>
      <p:ext uri="{BB962C8B-B14F-4D97-AF65-F5344CB8AC3E}">
        <p14:creationId xmlns:p14="http://schemas.microsoft.com/office/powerpoint/2010/main" val="280975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B5792-D8BE-4299-83D4-C14E9A40173D}" type="datetime1">
              <a:rPr lang="en-US" smtClean="0"/>
              <a:t>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86600" y="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CEBCC5C2-32D3-304A-BE4F-1824E053E127}" type="slidenum">
              <a:rPr lang="en-US" smtClean="0"/>
              <a:pPr/>
              <a:t>‹#›</a:t>
            </a:fld>
            <a:r>
              <a:rPr lang="en-US" dirty="0"/>
              <a:t> of 37</a:t>
            </a:r>
          </a:p>
        </p:txBody>
      </p:sp>
    </p:spTree>
    <p:extLst>
      <p:ext uri="{BB962C8B-B14F-4D97-AF65-F5344CB8AC3E}">
        <p14:creationId xmlns:p14="http://schemas.microsoft.com/office/powerpoint/2010/main" val="235932133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okdKVhGB4M&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okdKVhGB4M&amp;feature=youtu.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5441" y="965199"/>
            <a:ext cx="5074558" cy="4927601"/>
          </a:xfrm>
        </p:spPr>
        <p:txBody>
          <a:bodyPr anchor="ctr">
            <a:normAutofit/>
          </a:bodyPr>
          <a:lstStyle/>
          <a:p>
            <a:pPr algn="l"/>
            <a:r>
              <a:rPr lang="en-US" sz="4700" dirty="0">
                <a:solidFill>
                  <a:schemeClr val="tx1">
                    <a:lumMod val="85000"/>
                    <a:lumOff val="15000"/>
                  </a:schemeClr>
                </a:solidFill>
                <a:latin typeface="+mn-lt"/>
              </a:rPr>
              <a:t>Simulations as Approximations of Practice: New Ways to Understand and Improve Teaching</a:t>
            </a:r>
          </a:p>
        </p:txBody>
      </p:sp>
      <p:sp>
        <p:nvSpPr>
          <p:cNvPr id="3" name="Subtitle 2"/>
          <p:cNvSpPr>
            <a:spLocks noGrp="1"/>
          </p:cNvSpPr>
          <p:nvPr>
            <p:ph type="subTitle" idx="1"/>
          </p:nvPr>
        </p:nvSpPr>
        <p:spPr>
          <a:xfrm>
            <a:off x="449385" y="965198"/>
            <a:ext cx="2364153" cy="4927602"/>
          </a:xfrm>
        </p:spPr>
        <p:txBody>
          <a:bodyPr anchor="ctr">
            <a:normAutofit/>
          </a:bodyPr>
          <a:lstStyle/>
          <a:p>
            <a:pPr algn="r"/>
            <a:r>
              <a:rPr lang="en-US" sz="2800" dirty="0"/>
              <a:t>Dr. Julie Cohen</a:t>
            </a:r>
          </a:p>
          <a:p>
            <a:pPr algn="r"/>
            <a:r>
              <a:rPr lang="en-US" sz="2800" dirty="0"/>
              <a:t> University of Virginia, Curry School of Education and Human Development</a:t>
            </a:r>
          </a:p>
        </p:txBody>
      </p:sp>
      <p:cxnSp>
        <p:nvCxnSpPr>
          <p:cNvPr id="10" name="Straight Connector 9">
            <a:extLst>
              <a:ext uri="{FF2B5EF4-FFF2-40B4-BE49-F238E27FC236}">
                <a16:creationId xmlns:a16="http://schemas.microsoft.com/office/drawing/2014/main" id="{9C070674-8C7D-496F-8D1A-75A2562AB8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76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5FE4-9E70-DF4E-AC8C-11B77EC46DD3}"/>
              </a:ext>
            </a:extLst>
          </p:cNvPr>
          <p:cNvSpPr>
            <a:spLocks noGrp="1"/>
          </p:cNvSpPr>
          <p:nvPr>
            <p:ph type="title"/>
          </p:nvPr>
        </p:nvSpPr>
        <p:spPr/>
        <p:txBody>
          <a:bodyPr/>
          <a:lstStyle/>
          <a:p>
            <a:r>
              <a:rPr lang="en-US" dirty="0">
                <a:latin typeface="+mn-lt"/>
              </a:rPr>
              <a:t>Teacher Educator Perspectives</a:t>
            </a:r>
          </a:p>
        </p:txBody>
      </p:sp>
      <p:sp>
        <p:nvSpPr>
          <p:cNvPr id="3" name="Content Placeholder 2">
            <a:extLst>
              <a:ext uri="{FF2B5EF4-FFF2-40B4-BE49-F238E27FC236}">
                <a16:creationId xmlns:a16="http://schemas.microsoft.com/office/drawing/2014/main" id="{7169592F-ECEC-8544-8347-64270F313B88}"/>
              </a:ext>
            </a:extLst>
          </p:cNvPr>
          <p:cNvSpPr>
            <a:spLocks noGrp="1"/>
          </p:cNvSpPr>
          <p:nvPr>
            <p:ph idx="1"/>
          </p:nvPr>
        </p:nvSpPr>
        <p:spPr>
          <a:xfrm>
            <a:off x="628649" y="1112108"/>
            <a:ext cx="8070507" cy="5581072"/>
          </a:xfrm>
        </p:spPr>
        <p:txBody>
          <a:bodyPr>
            <a:normAutofit fontScale="77500" lnSpcReduction="20000"/>
          </a:bodyPr>
          <a:lstStyle/>
          <a:p>
            <a:r>
              <a:rPr lang="en-US" dirty="0"/>
              <a:t>Prompting reflection for teachers </a:t>
            </a:r>
          </a:p>
          <a:p>
            <a:pPr marL="0" indent="0">
              <a:buNone/>
            </a:pPr>
            <a:r>
              <a:rPr lang="en-US" dirty="0"/>
              <a:t>“Students could practice, reflect on, and receive immediate feedback on discrete skills, which they don’t always get in the field.”</a:t>
            </a:r>
          </a:p>
          <a:p>
            <a:pPr marL="0" indent="0">
              <a:buNone/>
            </a:pPr>
            <a:endParaRPr lang="en-US" dirty="0"/>
          </a:p>
          <a:p>
            <a:r>
              <a:rPr lang="en-US" dirty="0"/>
              <a:t>Opportunity for customization</a:t>
            </a:r>
          </a:p>
          <a:p>
            <a:pPr marL="0" indent="0">
              <a:buNone/>
            </a:pPr>
            <a:r>
              <a:rPr lang="en-US" dirty="0"/>
              <a:t>“I was able to observe what each one of my candidates needed and give them support on those specific skills.”</a:t>
            </a:r>
          </a:p>
          <a:p>
            <a:pPr marL="0" indent="0">
              <a:buNone/>
            </a:pPr>
            <a:endParaRPr lang="en-US" dirty="0"/>
          </a:p>
          <a:p>
            <a:r>
              <a:rPr lang="en-US" dirty="0"/>
              <a:t>Reduce the complexity of classroom scenarios</a:t>
            </a:r>
          </a:p>
          <a:p>
            <a:pPr marL="0" indent="0">
              <a:buNone/>
            </a:pPr>
            <a:r>
              <a:rPr lang="en-US" dirty="0"/>
              <a:t>“Very early in the program we can practice specific, discrete skills, one at a time.”</a:t>
            </a:r>
          </a:p>
          <a:p>
            <a:pPr marL="0" indent="0">
              <a:buNone/>
            </a:pPr>
            <a:endParaRPr lang="en-US" dirty="0"/>
          </a:p>
          <a:p>
            <a:r>
              <a:rPr lang="en-US" dirty="0"/>
              <a:t>Access to both common and less typical scenarios</a:t>
            </a:r>
          </a:p>
          <a:p>
            <a:pPr marL="0" indent="0">
              <a:buNone/>
            </a:pPr>
            <a:r>
              <a:rPr lang="en-US" dirty="0"/>
              <a:t>“They will all have to facilitate parent-teacher conferences, but the mentor teacher will always lead them in student teaching. Practicing this way, where</a:t>
            </a:r>
            <a:r>
              <a:rPr lang="en-US" i="1" dirty="0"/>
              <a:t> </a:t>
            </a:r>
            <a:r>
              <a:rPr lang="en-US" b="1" dirty="0"/>
              <a:t>they</a:t>
            </a:r>
            <a:r>
              <a:rPr lang="en-US" i="1" dirty="0"/>
              <a:t> </a:t>
            </a:r>
            <a:r>
              <a:rPr lang="en-US" dirty="0"/>
              <a:t>are the lead, is vital.”</a:t>
            </a:r>
          </a:p>
          <a:p>
            <a:pPr marL="0" indent="0">
              <a:buNone/>
            </a:pPr>
            <a:endParaRPr lang="en-US" dirty="0"/>
          </a:p>
        </p:txBody>
      </p:sp>
    </p:spTree>
    <p:extLst>
      <p:ext uri="{BB962C8B-B14F-4D97-AF65-F5344CB8AC3E}">
        <p14:creationId xmlns:p14="http://schemas.microsoft.com/office/powerpoint/2010/main" val="191282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B4FF-2B5B-4C6F-A362-91021CFAD23F}"/>
              </a:ext>
            </a:extLst>
          </p:cNvPr>
          <p:cNvSpPr>
            <a:spLocks noGrp="1"/>
          </p:cNvSpPr>
          <p:nvPr>
            <p:ph type="title"/>
          </p:nvPr>
        </p:nvSpPr>
        <p:spPr/>
        <p:txBody>
          <a:bodyPr/>
          <a:lstStyle/>
          <a:p>
            <a:r>
              <a:rPr lang="en-US" dirty="0">
                <a:latin typeface="+mn-lt"/>
              </a:rPr>
              <a:t>Back to the Future?</a:t>
            </a:r>
          </a:p>
        </p:txBody>
      </p:sp>
      <p:sp>
        <p:nvSpPr>
          <p:cNvPr id="3" name="Content Placeholder 2">
            <a:extLst>
              <a:ext uri="{FF2B5EF4-FFF2-40B4-BE49-F238E27FC236}">
                <a16:creationId xmlns:a16="http://schemas.microsoft.com/office/drawing/2014/main" id="{7E99D7CF-9B6D-4BF4-92BD-289FBC86A689}"/>
              </a:ext>
            </a:extLst>
          </p:cNvPr>
          <p:cNvSpPr>
            <a:spLocks noGrp="1"/>
          </p:cNvSpPr>
          <p:nvPr>
            <p:ph idx="1"/>
          </p:nvPr>
        </p:nvSpPr>
        <p:spPr>
          <a:xfrm>
            <a:off x="628650" y="1253330"/>
            <a:ext cx="7886700" cy="5105905"/>
          </a:xfrm>
        </p:spPr>
        <p:txBody>
          <a:bodyPr>
            <a:normAutofit/>
          </a:bodyPr>
          <a:lstStyle/>
          <a:p>
            <a:r>
              <a:rPr lang="en-US" dirty="0"/>
              <a:t>Microteaching revisited</a:t>
            </a:r>
          </a:p>
          <a:p>
            <a:pPr lvl="1"/>
            <a:r>
              <a:rPr lang="en-US" dirty="0" err="1"/>
              <a:t>Atheoretical</a:t>
            </a:r>
            <a:endParaRPr lang="en-US" dirty="0"/>
          </a:p>
          <a:p>
            <a:pPr lvl="1"/>
            <a:r>
              <a:rPr lang="en-US" dirty="0"/>
              <a:t>Focus on what “works”</a:t>
            </a:r>
          </a:p>
          <a:p>
            <a:pPr lvl="1"/>
            <a:r>
              <a:rPr lang="en-US" dirty="0"/>
              <a:t>Teaching as technical rather than professional work</a:t>
            </a:r>
          </a:p>
          <a:p>
            <a:endParaRPr lang="en-US" dirty="0"/>
          </a:p>
          <a:p>
            <a:r>
              <a:rPr lang="en-US" dirty="0"/>
              <a:t>Building a theory of simulations that….</a:t>
            </a:r>
          </a:p>
          <a:p>
            <a:pPr lvl="1"/>
            <a:r>
              <a:rPr lang="en-US" dirty="0"/>
              <a:t>Capitalizes on knowledge about how professionals learn</a:t>
            </a:r>
          </a:p>
          <a:p>
            <a:pPr lvl="1"/>
            <a:r>
              <a:rPr lang="en-US" dirty="0"/>
              <a:t>Maintains the complexity of teaching practice- reliant on professional knowledge and skill</a:t>
            </a:r>
          </a:p>
          <a:p>
            <a:pPr lvl="1"/>
            <a:r>
              <a:rPr lang="en-US" dirty="0"/>
              <a:t>Provides differential access points and trajectories of development</a:t>
            </a:r>
          </a:p>
          <a:p>
            <a:endParaRPr lang="en-US" dirty="0"/>
          </a:p>
          <a:p>
            <a:endParaRPr lang="en-US" dirty="0"/>
          </a:p>
        </p:txBody>
      </p:sp>
    </p:spTree>
    <p:extLst>
      <p:ext uri="{BB962C8B-B14F-4D97-AF65-F5344CB8AC3E}">
        <p14:creationId xmlns:p14="http://schemas.microsoft.com/office/powerpoint/2010/main" val="237813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9BEE-4BDA-DD4E-860E-999A23A05E33}"/>
              </a:ext>
            </a:extLst>
          </p:cNvPr>
          <p:cNvSpPr>
            <a:spLocks noGrp="1"/>
          </p:cNvSpPr>
          <p:nvPr>
            <p:ph type="title"/>
          </p:nvPr>
        </p:nvSpPr>
        <p:spPr/>
        <p:txBody>
          <a:bodyPr/>
          <a:lstStyle/>
          <a:p>
            <a:r>
              <a:rPr lang="en-US" dirty="0">
                <a:latin typeface="+mn-lt"/>
              </a:rPr>
              <a:t>An example study….</a:t>
            </a:r>
          </a:p>
        </p:txBody>
      </p:sp>
    </p:spTree>
    <p:extLst>
      <p:ext uri="{BB962C8B-B14F-4D97-AF65-F5344CB8AC3E}">
        <p14:creationId xmlns:p14="http://schemas.microsoft.com/office/powerpoint/2010/main" val="294405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64820"/>
            <a:ext cx="8370971" cy="740872"/>
          </a:xfrm>
        </p:spPr>
        <p:txBody>
          <a:bodyPr>
            <a:normAutofit/>
          </a:bodyPr>
          <a:lstStyle/>
          <a:p>
            <a:r>
              <a:rPr lang="en-US" dirty="0">
                <a:latin typeface="+mn-lt"/>
              </a:rPr>
              <a:t>Simulated Scenario and Background</a:t>
            </a:r>
          </a:p>
        </p:txBody>
      </p:sp>
      <p:sp>
        <p:nvSpPr>
          <p:cNvPr id="3" name="Content Placeholder 2"/>
          <p:cNvSpPr>
            <a:spLocks noGrp="1"/>
          </p:cNvSpPr>
          <p:nvPr>
            <p:ph idx="1"/>
          </p:nvPr>
        </p:nvSpPr>
        <p:spPr>
          <a:xfrm>
            <a:off x="628649" y="1316336"/>
            <a:ext cx="8302007" cy="5541663"/>
          </a:xfrm>
        </p:spPr>
        <p:txBody>
          <a:bodyPr>
            <a:noAutofit/>
          </a:bodyPr>
          <a:lstStyle/>
          <a:p>
            <a:pPr lvl="0"/>
            <a:r>
              <a:rPr lang="en-US" dirty="0"/>
              <a:t>6</a:t>
            </a:r>
            <a:r>
              <a:rPr lang="en-US" baseline="30000" dirty="0"/>
              <a:t>th</a:t>
            </a:r>
            <a:r>
              <a:rPr lang="en-US" dirty="0"/>
              <a:t> grade level text, “A Dangerous Game”</a:t>
            </a:r>
          </a:p>
          <a:p>
            <a:pPr lvl="1"/>
            <a:r>
              <a:rPr lang="en-US" dirty="0"/>
              <a:t>Feedback during text-based discussion</a:t>
            </a:r>
          </a:p>
          <a:p>
            <a:pPr lvl="1"/>
            <a:r>
              <a:rPr lang="en-US" dirty="0"/>
              <a:t>Text-based inference and argumentation</a:t>
            </a:r>
          </a:p>
          <a:p>
            <a:pPr lvl="1"/>
            <a:r>
              <a:rPr lang="en-US" dirty="0"/>
              <a:t>Simulation specialist trained to provide same, scripted responses across candidates</a:t>
            </a:r>
          </a:p>
          <a:p>
            <a:pPr marL="457200" lvl="1" indent="0">
              <a:buNone/>
            </a:pPr>
            <a:endParaRPr lang="en-US" sz="2000" dirty="0"/>
          </a:p>
          <a:p>
            <a:r>
              <a:rPr lang="en-US" sz="2400" dirty="0"/>
              <a:t>Completed pre-simulation activity:</a:t>
            </a:r>
          </a:p>
          <a:p>
            <a:pPr lvl="1"/>
            <a:r>
              <a:rPr lang="en-US" dirty="0"/>
              <a:t>Exemplar responses to text-based questions</a:t>
            </a:r>
          </a:p>
          <a:p>
            <a:pPr lvl="1"/>
            <a:r>
              <a:rPr lang="en-US" dirty="0"/>
              <a:t>Evidence from text to support answer</a:t>
            </a:r>
          </a:p>
          <a:p>
            <a:pPr lvl="1"/>
            <a:r>
              <a:rPr lang="en-US" dirty="0"/>
              <a:t>Anticipated student responses</a:t>
            </a:r>
          </a:p>
          <a:p>
            <a:pPr lvl="1"/>
            <a:r>
              <a:rPr lang="en-US" dirty="0"/>
              <a:t>Possible feedback responses to support student understanding of text</a:t>
            </a:r>
          </a:p>
        </p:txBody>
      </p:sp>
    </p:spTree>
    <p:extLst>
      <p:ext uri="{BB962C8B-B14F-4D97-AF65-F5344CB8AC3E}">
        <p14:creationId xmlns:p14="http://schemas.microsoft.com/office/powerpoint/2010/main" val="132048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9BCA-91EF-7942-86C6-8904681DC3D9}"/>
              </a:ext>
            </a:extLst>
          </p:cNvPr>
          <p:cNvSpPr>
            <a:spLocks noGrp="1"/>
          </p:cNvSpPr>
          <p:nvPr>
            <p:ph type="title"/>
          </p:nvPr>
        </p:nvSpPr>
        <p:spPr/>
        <p:txBody>
          <a:bodyPr/>
          <a:lstStyle/>
          <a:p>
            <a:r>
              <a:rPr lang="en-US" dirty="0">
                <a:latin typeface="+mn-lt"/>
              </a:rPr>
              <a:t>Simulations in Action</a:t>
            </a:r>
          </a:p>
        </p:txBody>
      </p:sp>
      <p:sp>
        <p:nvSpPr>
          <p:cNvPr id="3" name="Content Placeholder 2">
            <a:extLst>
              <a:ext uri="{FF2B5EF4-FFF2-40B4-BE49-F238E27FC236}">
                <a16:creationId xmlns:a16="http://schemas.microsoft.com/office/drawing/2014/main" id="{CB51F153-7570-7042-B81E-AF3F59CE7879}"/>
              </a:ext>
            </a:extLst>
          </p:cNvPr>
          <p:cNvSpPr>
            <a:spLocks noGrp="1"/>
          </p:cNvSpPr>
          <p:nvPr>
            <p:ph idx="1"/>
          </p:nvPr>
        </p:nvSpPr>
        <p:spPr/>
        <p:txBody>
          <a:bodyPr/>
          <a:lstStyle/>
          <a:p>
            <a:r>
              <a:rPr lang="en-US" dirty="0">
                <a:hlinkClick r:id="rId3"/>
              </a:rPr>
              <a:t>Link-https://www.youtube.com/watch?v=tokdKVhGB4M&amp;feature=youtu.be</a:t>
            </a:r>
            <a:endParaRPr lang="en-US" dirty="0"/>
          </a:p>
          <a:p>
            <a:pPr marL="457200" lvl="1" indent="0">
              <a:buNone/>
            </a:pPr>
            <a:endParaRPr lang="en-US" dirty="0"/>
          </a:p>
        </p:txBody>
      </p:sp>
    </p:spTree>
    <p:extLst>
      <p:ext uri="{BB962C8B-B14F-4D97-AF65-F5344CB8AC3E}">
        <p14:creationId xmlns:p14="http://schemas.microsoft.com/office/powerpoint/2010/main" val="145954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7F56-90D9-C648-8CA8-2FCED59FFA1D}"/>
              </a:ext>
            </a:extLst>
          </p:cNvPr>
          <p:cNvSpPr>
            <a:spLocks noGrp="1"/>
          </p:cNvSpPr>
          <p:nvPr>
            <p:ph type="title"/>
          </p:nvPr>
        </p:nvSpPr>
        <p:spPr/>
        <p:txBody>
          <a:bodyPr/>
          <a:lstStyle/>
          <a:p>
            <a:r>
              <a:rPr lang="en-US" dirty="0">
                <a:latin typeface="+mn-lt"/>
              </a:rPr>
              <a:t>Turn and Talk </a:t>
            </a:r>
            <a:r>
              <a:rPr lang="en-US" sz="1600" dirty="0">
                <a:latin typeface="+mn-lt"/>
              </a:rPr>
              <a:t>(2)</a:t>
            </a:r>
          </a:p>
        </p:txBody>
      </p:sp>
      <p:sp>
        <p:nvSpPr>
          <p:cNvPr id="3" name="Content Placeholder 2">
            <a:extLst>
              <a:ext uri="{FF2B5EF4-FFF2-40B4-BE49-F238E27FC236}">
                <a16:creationId xmlns:a16="http://schemas.microsoft.com/office/drawing/2014/main" id="{8A175029-DDCE-694E-80BC-AA30E195D374}"/>
              </a:ext>
            </a:extLst>
          </p:cNvPr>
          <p:cNvSpPr>
            <a:spLocks noGrp="1"/>
          </p:cNvSpPr>
          <p:nvPr>
            <p:ph idx="1"/>
          </p:nvPr>
        </p:nvSpPr>
        <p:spPr/>
        <p:txBody>
          <a:bodyPr>
            <a:normAutofit/>
          </a:bodyPr>
          <a:lstStyle/>
          <a:p>
            <a:r>
              <a:rPr lang="en-US" dirty="0"/>
              <a:t>What might a teacher educator learn about this candidate by watching this approximation?</a:t>
            </a:r>
          </a:p>
          <a:p>
            <a:pPr marL="0" indent="0">
              <a:buNone/>
            </a:pPr>
            <a:endParaRPr lang="en-US" dirty="0"/>
          </a:p>
          <a:p>
            <a:r>
              <a:rPr lang="en-US" dirty="0"/>
              <a:t>What might remain invisible about the candidate’s developing practice based on this approximation?</a:t>
            </a:r>
          </a:p>
          <a:p>
            <a:pPr marL="0" indent="0">
              <a:buNone/>
            </a:pPr>
            <a:endParaRPr lang="en-US" dirty="0"/>
          </a:p>
        </p:txBody>
      </p:sp>
    </p:spTree>
    <p:extLst>
      <p:ext uri="{BB962C8B-B14F-4D97-AF65-F5344CB8AC3E}">
        <p14:creationId xmlns:p14="http://schemas.microsoft.com/office/powerpoint/2010/main" val="210607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9E95-571F-C848-8D46-7A8FBF445D71}"/>
              </a:ext>
            </a:extLst>
          </p:cNvPr>
          <p:cNvSpPr>
            <a:spLocks noGrp="1"/>
          </p:cNvSpPr>
          <p:nvPr>
            <p:ph type="title"/>
          </p:nvPr>
        </p:nvSpPr>
        <p:spPr/>
        <p:txBody>
          <a:bodyPr/>
          <a:lstStyle/>
          <a:p>
            <a:r>
              <a:rPr lang="en-US" dirty="0">
                <a:latin typeface="+mn-lt"/>
              </a:rPr>
              <a:t>Scaffolding Practice</a:t>
            </a:r>
          </a:p>
        </p:txBody>
      </p:sp>
      <p:sp>
        <p:nvSpPr>
          <p:cNvPr id="3" name="Content Placeholder 2">
            <a:extLst>
              <a:ext uri="{FF2B5EF4-FFF2-40B4-BE49-F238E27FC236}">
                <a16:creationId xmlns:a16="http://schemas.microsoft.com/office/drawing/2014/main" id="{FCB58672-EFB6-C04C-B449-767BD7F0D73A}"/>
              </a:ext>
            </a:extLst>
          </p:cNvPr>
          <p:cNvSpPr>
            <a:spLocks noGrp="1"/>
          </p:cNvSpPr>
          <p:nvPr>
            <p:ph idx="1"/>
          </p:nvPr>
        </p:nvSpPr>
        <p:spPr/>
        <p:txBody>
          <a:bodyPr/>
          <a:lstStyle/>
          <a:p>
            <a:r>
              <a:rPr lang="en-US" dirty="0">
                <a:hlinkClick r:id="rId3"/>
              </a:rPr>
              <a:t>Link-https://www.youtube.com/watch?v=tokdKVhGB4M&amp;feature=youtu.be</a:t>
            </a:r>
            <a:endParaRPr lang="en-US" dirty="0"/>
          </a:p>
          <a:p>
            <a:endParaRPr lang="en-US" dirty="0"/>
          </a:p>
        </p:txBody>
      </p:sp>
    </p:spTree>
    <p:extLst>
      <p:ext uri="{BB962C8B-B14F-4D97-AF65-F5344CB8AC3E}">
        <p14:creationId xmlns:p14="http://schemas.microsoft.com/office/powerpoint/2010/main" val="265602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A0F7-67E9-6445-9604-6FE4ACEB91A7}"/>
              </a:ext>
            </a:extLst>
          </p:cNvPr>
          <p:cNvSpPr>
            <a:spLocks noGrp="1"/>
          </p:cNvSpPr>
          <p:nvPr>
            <p:ph type="title"/>
          </p:nvPr>
        </p:nvSpPr>
        <p:spPr/>
        <p:txBody>
          <a:bodyPr/>
          <a:lstStyle/>
          <a:p>
            <a:r>
              <a:rPr lang="en-US" dirty="0">
                <a:latin typeface="+mn-lt"/>
              </a:rPr>
              <a:t>Turn and </a:t>
            </a:r>
            <a:r>
              <a:rPr lang="en-US">
                <a:latin typeface="+mn-lt"/>
              </a:rPr>
              <a:t>Talk </a:t>
            </a:r>
            <a:r>
              <a:rPr lang="en-US" sz="2000">
                <a:latin typeface="+mn-lt"/>
              </a:rPr>
              <a:t>(3)</a:t>
            </a:r>
            <a:endParaRPr lang="en-US" sz="2000" dirty="0">
              <a:latin typeface="+mn-lt"/>
            </a:endParaRPr>
          </a:p>
        </p:txBody>
      </p:sp>
      <p:sp>
        <p:nvSpPr>
          <p:cNvPr id="3" name="Content Placeholder 2">
            <a:extLst>
              <a:ext uri="{FF2B5EF4-FFF2-40B4-BE49-F238E27FC236}">
                <a16:creationId xmlns:a16="http://schemas.microsoft.com/office/drawing/2014/main" id="{E211BAF7-2BEA-FC4C-B690-CD3289E261C5}"/>
              </a:ext>
            </a:extLst>
          </p:cNvPr>
          <p:cNvSpPr>
            <a:spLocks noGrp="1"/>
          </p:cNvSpPr>
          <p:nvPr>
            <p:ph idx="1"/>
          </p:nvPr>
        </p:nvSpPr>
        <p:spPr>
          <a:xfrm>
            <a:off x="434641" y="1300690"/>
            <a:ext cx="8274718" cy="5032375"/>
          </a:xfrm>
        </p:spPr>
        <p:txBody>
          <a:bodyPr>
            <a:normAutofit/>
          </a:bodyPr>
          <a:lstStyle/>
          <a:p>
            <a:r>
              <a:rPr lang="en-US" dirty="0"/>
              <a:t>How much does the technology “matter” in this simulation?</a:t>
            </a:r>
          </a:p>
          <a:p>
            <a:endParaRPr lang="en-US" dirty="0"/>
          </a:p>
          <a:p>
            <a:r>
              <a:rPr lang="en-US" dirty="0"/>
              <a:t>Would teacher learning look different in….</a:t>
            </a:r>
          </a:p>
          <a:p>
            <a:pPr lvl="1"/>
            <a:r>
              <a:rPr lang="en-US" sz="2800" dirty="0"/>
              <a:t>A whole class rehearsal?</a:t>
            </a:r>
          </a:p>
          <a:p>
            <a:pPr lvl="1"/>
            <a:r>
              <a:rPr lang="en-US" sz="2800" dirty="0"/>
              <a:t>Partner role plays?</a:t>
            </a:r>
          </a:p>
          <a:p>
            <a:pPr lvl="1"/>
            <a:r>
              <a:rPr lang="en-US" sz="2800" dirty="0"/>
              <a:t>Working with a standardized student? </a:t>
            </a:r>
          </a:p>
          <a:p>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13039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3BBE-A2D8-4163-976A-45F93180E698}"/>
              </a:ext>
            </a:extLst>
          </p:cNvPr>
          <p:cNvSpPr>
            <a:spLocks noGrp="1"/>
          </p:cNvSpPr>
          <p:nvPr>
            <p:ph type="title"/>
          </p:nvPr>
        </p:nvSpPr>
        <p:spPr>
          <a:xfrm>
            <a:off x="528291" y="164820"/>
            <a:ext cx="7886700" cy="740872"/>
          </a:xfrm>
        </p:spPr>
        <p:txBody>
          <a:bodyPr>
            <a:noAutofit/>
          </a:bodyPr>
          <a:lstStyle/>
          <a:p>
            <a:r>
              <a:rPr lang="en-US" dirty="0">
                <a:latin typeface="+mn-lt"/>
              </a:rPr>
              <a:t> Theory of Change</a:t>
            </a:r>
          </a:p>
        </p:txBody>
      </p:sp>
      <p:grpSp>
        <p:nvGrpSpPr>
          <p:cNvPr id="12" name="Group 11" descr="Practice Based Methods Courses">
            <a:extLst>
              <a:ext uri="{FF2B5EF4-FFF2-40B4-BE49-F238E27FC236}">
                <a16:creationId xmlns:a16="http://schemas.microsoft.com/office/drawing/2014/main" id="{84FCA621-C183-4FD9-A5F0-8DBF1819DBCB}"/>
              </a:ext>
            </a:extLst>
          </p:cNvPr>
          <p:cNvGrpSpPr/>
          <p:nvPr/>
        </p:nvGrpSpPr>
        <p:grpSpPr>
          <a:xfrm>
            <a:off x="628650" y="1595759"/>
            <a:ext cx="1371600" cy="1143000"/>
            <a:chOff x="4464" y="2219348"/>
            <a:chExt cx="1384101" cy="1180811"/>
          </a:xfrm>
          <a:solidFill>
            <a:srgbClr val="5096AF"/>
          </a:solidFill>
        </p:grpSpPr>
        <p:sp>
          <p:nvSpPr>
            <p:cNvPr id="13" name="Rectangle: Rounded Corners 12">
              <a:extLst>
                <a:ext uri="{FF2B5EF4-FFF2-40B4-BE49-F238E27FC236}">
                  <a16:creationId xmlns:a16="http://schemas.microsoft.com/office/drawing/2014/main" id="{5CA81DC4-A0A3-4F48-BD80-6FB2F53886E1}"/>
                </a:ext>
              </a:extLst>
            </p:cNvPr>
            <p:cNvSpPr/>
            <p:nvPr/>
          </p:nvSpPr>
          <p:spPr>
            <a:xfrm>
              <a:off x="4464" y="2219348"/>
              <a:ext cx="1384101" cy="118081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B4CC15E3-0CF1-444B-A00D-D1F150E6B2C2}"/>
                </a:ext>
              </a:extLst>
            </p:cNvPr>
            <p:cNvSpPr txBox="1"/>
            <p:nvPr/>
          </p:nvSpPr>
          <p:spPr>
            <a:xfrm>
              <a:off x="39049" y="2253933"/>
              <a:ext cx="1314931" cy="11116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000" kern="1200" dirty="0"/>
                <a:t>Practice Based Methods Courses</a:t>
              </a:r>
            </a:p>
          </p:txBody>
        </p:sp>
      </p:grpSp>
      <p:sp>
        <p:nvSpPr>
          <p:cNvPr id="16" name="Arrow: Right 15" descr="Arrow from Practice Based Methods Courses to Simulator Teaching">
            <a:extLst>
              <a:ext uri="{FF2B5EF4-FFF2-40B4-BE49-F238E27FC236}">
                <a16:creationId xmlns:a16="http://schemas.microsoft.com/office/drawing/2014/main" id="{6B7FF8C6-78B8-405C-8786-1A1D42CBE35F}"/>
              </a:ext>
            </a:extLst>
          </p:cNvPr>
          <p:cNvSpPr/>
          <p:nvPr/>
        </p:nvSpPr>
        <p:spPr>
          <a:xfrm rot="2768711">
            <a:off x="1644926" y="2920244"/>
            <a:ext cx="362964" cy="343257"/>
          </a:xfrm>
          <a:prstGeom prst="righ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Freeform 17"/>
          <p:cNvSpPr/>
          <p:nvPr/>
        </p:nvSpPr>
        <p:spPr>
          <a:xfrm>
            <a:off x="639812" y="5015146"/>
            <a:ext cx="1372939" cy="1143000"/>
          </a:xfrm>
          <a:custGeom>
            <a:avLst/>
            <a:gdLst>
              <a:gd name="connsiteX0" fmla="*/ 0 w 1372939"/>
              <a:gd name="connsiteY0" fmla="*/ 113268 h 1132675"/>
              <a:gd name="connsiteX1" fmla="*/ 113268 w 1372939"/>
              <a:gd name="connsiteY1" fmla="*/ 0 h 1132675"/>
              <a:gd name="connsiteX2" fmla="*/ 1259672 w 1372939"/>
              <a:gd name="connsiteY2" fmla="*/ 0 h 1132675"/>
              <a:gd name="connsiteX3" fmla="*/ 1372940 w 1372939"/>
              <a:gd name="connsiteY3" fmla="*/ 113268 h 1132675"/>
              <a:gd name="connsiteX4" fmla="*/ 1372939 w 1372939"/>
              <a:gd name="connsiteY4" fmla="*/ 1019408 h 1132675"/>
              <a:gd name="connsiteX5" fmla="*/ 1259671 w 1372939"/>
              <a:gd name="connsiteY5" fmla="*/ 1132676 h 1132675"/>
              <a:gd name="connsiteX6" fmla="*/ 113268 w 1372939"/>
              <a:gd name="connsiteY6" fmla="*/ 1132675 h 1132675"/>
              <a:gd name="connsiteX7" fmla="*/ 0 w 1372939"/>
              <a:gd name="connsiteY7" fmla="*/ 1019407 h 1132675"/>
              <a:gd name="connsiteX8" fmla="*/ 0 w 1372939"/>
              <a:gd name="connsiteY8" fmla="*/ 113268 h 113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939" h="1132675">
                <a:moveTo>
                  <a:pt x="0" y="113268"/>
                </a:moveTo>
                <a:cubicBezTo>
                  <a:pt x="0" y="50712"/>
                  <a:pt x="50712" y="0"/>
                  <a:pt x="113268" y="0"/>
                </a:cubicBezTo>
                <a:lnTo>
                  <a:pt x="1259672" y="0"/>
                </a:lnTo>
                <a:cubicBezTo>
                  <a:pt x="1322228" y="0"/>
                  <a:pt x="1372940" y="50712"/>
                  <a:pt x="1372940" y="113268"/>
                </a:cubicBezTo>
                <a:cubicBezTo>
                  <a:pt x="1372940" y="415315"/>
                  <a:pt x="1372939" y="717361"/>
                  <a:pt x="1372939" y="1019408"/>
                </a:cubicBezTo>
                <a:cubicBezTo>
                  <a:pt x="1372939" y="1081964"/>
                  <a:pt x="1322227" y="1132676"/>
                  <a:pt x="1259671" y="1132676"/>
                </a:cubicBezTo>
                <a:lnTo>
                  <a:pt x="113268" y="1132675"/>
                </a:lnTo>
                <a:cubicBezTo>
                  <a:pt x="50712" y="1132675"/>
                  <a:pt x="0" y="1081963"/>
                  <a:pt x="0" y="1019407"/>
                </a:cubicBezTo>
                <a:lnTo>
                  <a:pt x="0" y="113268"/>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13185" tIns="113185" rIns="113185" bIns="113185" numCol="1" spcCol="1270" anchor="ctr" anchorCtr="0">
            <a:noAutofit/>
          </a:bodyPr>
          <a:lstStyle/>
          <a:p>
            <a:pPr lvl="0" algn="ctr" defTabSz="933450">
              <a:lnSpc>
                <a:spcPct val="90000"/>
              </a:lnSpc>
              <a:spcBef>
                <a:spcPct val="0"/>
              </a:spcBef>
              <a:spcAft>
                <a:spcPct val="35000"/>
              </a:spcAft>
            </a:pPr>
            <a:r>
              <a:rPr lang="en-US" sz="2100" kern="1200" dirty="0"/>
              <a:t>Pre-Simulator Activity</a:t>
            </a:r>
          </a:p>
        </p:txBody>
      </p:sp>
      <p:sp>
        <p:nvSpPr>
          <p:cNvPr id="28" name="Arrow: Right 15" descr="Arrow from Pre-Simulator Activity to Simulator Teaching">
            <a:extLst>
              <a:ext uri="{FF2B5EF4-FFF2-40B4-BE49-F238E27FC236}">
                <a16:creationId xmlns:a16="http://schemas.microsoft.com/office/drawing/2014/main" id="{6B7FF8C6-78B8-405C-8786-1A1D42CBE35F}"/>
              </a:ext>
            </a:extLst>
          </p:cNvPr>
          <p:cNvSpPr/>
          <p:nvPr/>
        </p:nvSpPr>
        <p:spPr>
          <a:xfrm rot="18831289" flipV="1">
            <a:off x="1680005" y="4514216"/>
            <a:ext cx="362964" cy="343257"/>
          </a:xfrm>
          <a:prstGeom prst="righ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Freeform 19"/>
          <p:cNvSpPr/>
          <p:nvPr/>
        </p:nvSpPr>
        <p:spPr>
          <a:xfrm>
            <a:off x="1839780" y="3444986"/>
            <a:ext cx="1371600" cy="914400"/>
          </a:xfrm>
          <a:custGeom>
            <a:avLst/>
            <a:gdLst>
              <a:gd name="connsiteX0" fmla="*/ 0 w 1396910"/>
              <a:gd name="connsiteY0" fmla="*/ 84880 h 848804"/>
              <a:gd name="connsiteX1" fmla="*/ 84880 w 1396910"/>
              <a:gd name="connsiteY1" fmla="*/ 0 h 848804"/>
              <a:gd name="connsiteX2" fmla="*/ 1312030 w 1396910"/>
              <a:gd name="connsiteY2" fmla="*/ 0 h 848804"/>
              <a:gd name="connsiteX3" fmla="*/ 1396910 w 1396910"/>
              <a:gd name="connsiteY3" fmla="*/ 84880 h 848804"/>
              <a:gd name="connsiteX4" fmla="*/ 1396910 w 1396910"/>
              <a:gd name="connsiteY4" fmla="*/ 763924 h 848804"/>
              <a:gd name="connsiteX5" fmla="*/ 1312030 w 1396910"/>
              <a:gd name="connsiteY5" fmla="*/ 848804 h 848804"/>
              <a:gd name="connsiteX6" fmla="*/ 84880 w 1396910"/>
              <a:gd name="connsiteY6" fmla="*/ 848804 h 848804"/>
              <a:gd name="connsiteX7" fmla="*/ 0 w 1396910"/>
              <a:gd name="connsiteY7" fmla="*/ 763924 h 848804"/>
              <a:gd name="connsiteX8" fmla="*/ 0 w 1396910"/>
              <a:gd name="connsiteY8" fmla="*/ 84880 h 8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10" h="848804">
                <a:moveTo>
                  <a:pt x="0" y="84880"/>
                </a:moveTo>
                <a:cubicBezTo>
                  <a:pt x="0" y="38002"/>
                  <a:pt x="38002" y="0"/>
                  <a:pt x="84880" y="0"/>
                </a:cubicBezTo>
                <a:lnTo>
                  <a:pt x="1312030" y="0"/>
                </a:lnTo>
                <a:cubicBezTo>
                  <a:pt x="1358908" y="0"/>
                  <a:pt x="1396910" y="38002"/>
                  <a:pt x="1396910" y="84880"/>
                </a:cubicBezTo>
                <a:lnTo>
                  <a:pt x="1396910" y="763924"/>
                </a:lnTo>
                <a:cubicBezTo>
                  <a:pt x="1396910" y="810802"/>
                  <a:pt x="1358908" y="848804"/>
                  <a:pt x="1312030" y="848804"/>
                </a:cubicBezTo>
                <a:lnTo>
                  <a:pt x="84880" y="848804"/>
                </a:lnTo>
                <a:cubicBezTo>
                  <a:pt x="38002" y="848804"/>
                  <a:pt x="0" y="810802"/>
                  <a:pt x="0" y="763924"/>
                </a:cubicBezTo>
                <a:lnTo>
                  <a:pt x="0" y="84880"/>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04871" tIns="104871" rIns="104871" bIns="104871" numCol="1" spcCol="1270" anchor="ctr" anchorCtr="0">
            <a:noAutofit/>
          </a:bodyPr>
          <a:lstStyle/>
          <a:p>
            <a:pPr lvl="0" algn="ctr" defTabSz="933450">
              <a:lnSpc>
                <a:spcPct val="90000"/>
              </a:lnSpc>
              <a:spcBef>
                <a:spcPct val="0"/>
              </a:spcBef>
              <a:spcAft>
                <a:spcPct val="35000"/>
              </a:spcAft>
            </a:pPr>
            <a:r>
              <a:rPr lang="en-US" sz="2100" kern="1200" dirty="0"/>
              <a:t>Simulator Teaching</a:t>
            </a:r>
          </a:p>
        </p:txBody>
      </p:sp>
      <p:sp>
        <p:nvSpPr>
          <p:cNvPr id="21" name="Freeform 20" descr="Arrow from Simulator Teaching to Coaching"/>
          <p:cNvSpPr/>
          <p:nvPr/>
        </p:nvSpPr>
        <p:spPr>
          <a:xfrm>
            <a:off x="3271256" y="3746657"/>
            <a:ext cx="291063" cy="340488"/>
          </a:xfrm>
          <a:custGeom>
            <a:avLst/>
            <a:gdLst>
              <a:gd name="connsiteX0" fmla="*/ 0 w 291063"/>
              <a:gd name="connsiteY0" fmla="*/ 68098 h 340488"/>
              <a:gd name="connsiteX1" fmla="*/ 145532 w 291063"/>
              <a:gd name="connsiteY1" fmla="*/ 68098 h 340488"/>
              <a:gd name="connsiteX2" fmla="*/ 145532 w 291063"/>
              <a:gd name="connsiteY2" fmla="*/ 0 h 340488"/>
              <a:gd name="connsiteX3" fmla="*/ 291063 w 291063"/>
              <a:gd name="connsiteY3" fmla="*/ 170244 h 340488"/>
              <a:gd name="connsiteX4" fmla="*/ 145532 w 291063"/>
              <a:gd name="connsiteY4" fmla="*/ 340488 h 340488"/>
              <a:gd name="connsiteX5" fmla="*/ 145532 w 291063"/>
              <a:gd name="connsiteY5" fmla="*/ 272390 h 340488"/>
              <a:gd name="connsiteX6" fmla="*/ 0 w 291063"/>
              <a:gd name="connsiteY6" fmla="*/ 272390 h 340488"/>
              <a:gd name="connsiteX7" fmla="*/ 0 w 291063"/>
              <a:gd name="connsiteY7" fmla="*/ 68098 h 34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063" h="340488">
                <a:moveTo>
                  <a:pt x="0" y="68098"/>
                </a:moveTo>
                <a:lnTo>
                  <a:pt x="145532" y="68098"/>
                </a:lnTo>
                <a:lnTo>
                  <a:pt x="145532" y="0"/>
                </a:lnTo>
                <a:lnTo>
                  <a:pt x="291063" y="170244"/>
                </a:lnTo>
                <a:lnTo>
                  <a:pt x="145532" y="340488"/>
                </a:lnTo>
                <a:lnTo>
                  <a:pt x="145532" y="272390"/>
                </a:lnTo>
                <a:lnTo>
                  <a:pt x="0" y="272390"/>
                </a:lnTo>
                <a:lnTo>
                  <a:pt x="0" y="68098"/>
                </a:lnTo>
                <a:close/>
              </a:path>
            </a:pathLst>
          </a:custGeom>
          <a:solidFill>
            <a:schemeClr val="bg1">
              <a:lumMod val="50000"/>
            </a:schemeClr>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68098" rIns="87319" bIns="68098" numCol="1" spcCol="1270" anchor="ctr" anchorCtr="0">
            <a:noAutofit/>
          </a:bodyPr>
          <a:lstStyle/>
          <a:p>
            <a:pPr lvl="0" algn="ctr" defTabSz="933450">
              <a:lnSpc>
                <a:spcPct val="90000"/>
              </a:lnSpc>
              <a:spcBef>
                <a:spcPct val="0"/>
              </a:spcBef>
              <a:spcAft>
                <a:spcPct val="35000"/>
              </a:spcAft>
            </a:pPr>
            <a:endParaRPr lang="en-US" sz="2100" kern="1200"/>
          </a:p>
        </p:txBody>
      </p:sp>
      <p:sp>
        <p:nvSpPr>
          <p:cNvPr id="22" name="Freeform 21"/>
          <p:cNvSpPr/>
          <p:nvPr/>
        </p:nvSpPr>
        <p:spPr>
          <a:xfrm>
            <a:off x="3596885" y="3372217"/>
            <a:ext cx="1372939" cy="1132675"/>
          </a:xfrm>
          <a:custGeom>
            <a:avLst/>
            <a:gdLst>
              <a:gd name="connsiteX0" fmla="*/ 0 w 1372939"/>
              <a:gd name="connsiteY0" fmla="*/ 113268 h 1132675"/>
              <a:gd name="connsiteX1" fmla="*/ 113268 w 1372939"/>
              <a:gd name="connsiteY1" fmla="*/ 0 h 1132675"/>
              <a:gd name="connsiteX2" fmla="*/ 1259672 w 1372939"/>
              <a:gd name="connsiteY2" fmla="*/ 0 h 1132675"/>
              <a:gd name="connsiteX3" fmla="*/ 1372940 w 1372939"/>
              <a:gd name="connsiteY3" fmla="*/ 113268 h 1132675"/>
              <a:gd name="connsiteX4" fmla="*/ 1372939 w 1372939"/>
              <a:gd name="connsiteY4" fmla="*/ 1019408 h 1132675"/>
              <a:gd name="connsiteX5" fmla="*/ 1259671 w 1372939"/>
              <a:gd name="connsiteY5" fmla="*/ 1132676 h 1132675"/>
              <a:gd name="connsiteX6" fmla="*/ 113268 w 1372939"/>
              <a:gd name="connsiteY6" fmla="*/ 1132675 h 1132675"/>
              <a:gd name="connsiteX7" fmla="*/ 0 w 1372939"/>
              <a:gd name="connsiteY7" fmla="*/ 1019407 h 1132675"/>
              <a:gd name="connsiteX8" fmla="*/ 0 w 1372939"/>
              <a:gd name="connsiteY8" fmla="*/ 113268 h 113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939" h="1132675">
                <a:moveTo>
                  <a:pt x="0" y="113268"/>
                </a:moveTo>
                <a:cubicBezTo>
                  <a:pt x="0" y="50712"/>
                  <a:pt x="50712" y="0"/>
                  <a:pt x="113268" y="0"/>
                </a:cubicBezTo>
                <a:lnTo>
                  <a:pt x="1259672" y="0"/>
                </a:lnTo>
                <a:cubicBezTo>
                  <a:pt x="1322228" y="0"/>
                  <a:pt x="1372940" y="50712"/>
                  <a:pt x="1372940" y="113268"/>
                </a:cubicBezTo>
                <a:cubicBezTo>
                  <a:pt x="1372940" y="415315"/>
                  <a:pt x="1372939" y="717361"/>
                  <a:pt x="1372939" y="1019408"/>
                </a:cubicBezTo>
                <a:cubicBezTo>
                  <a:pt x="1372939" y="1081964"/>
                  <a:pt x="1322227" y="1132676"/>
                  <a:pt x="1259671" y="1132676"/>
                </a:cubicBezTo>
                <a:lnTo>
                  <a:pt x="113268" y="1132675"/>
                </a:lnTo>
                <a:cubicBezTo>
                  <a:pt x="50712" y="1132675"/>
                  <a:pt x="0" y="1081963"/>
                  <a:pt x="0" y="1019407"/>
                </a:cubicBezTo>
                <a:lnTo>
                  <a:pt x="0" y="113268"/>
                </a:lnTo>
                <a:close/>
              </a:path>
            </a:pathLst>
          </a:custGeom>
          <a:solidFill>
            <a:srgbClr val="FFFA96"/>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13185" tIns="113185" rIns="113185" bIns="113185"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Coaching</a:t>
            </a:r>
          </a:p>
        </p:txBody>
      </p:sp>
      <p:sp>
        <p:nvSpPr>
          <p:cNvPr id="30" name="Freeform 29" descr="Arrow from Coaching to Simulator Teaching "/>
          <p:cNvSpPr/>
          <p:nvPr/>
        </p:nvSpPr>
        <p:spPr>
          <a:xfrm>
            <a:off x="5023413" y="3746657"/>
            <a:ext cx="291063" cy="340488"/>
          </a:xfrm>
          <a:custGeom>
            <a:avLst/>
            <a:gdLst>
              <a:gd name="connsiteX0" fmla="*/ 0 w 291063"/>
              <a:gd name="connsiteY0" fmla="*/ 68098 h 340488"/>
              <a:gd name="connsiteX1" fmla="*/ 145532 w 291063"/>
              <a:gd name="connsiteY1" fmla="*/ 68098 h 340488"/>
              <a:gd name="connsiteX2" fmla="*/ 145532 w 291063"/>
              <a:gd name="connsiteY2" fmla="*/ 0 h 340488"/>
              <a:gd name="connsiteX3" fmla="*/ 291063 w 291063"/>
              <a:gd name="connsiteY3" fmla="*/ 170244 h 340488"/>
              <a:gd name="connsiteX4" fmla="*/ 145532 w 291063"/>
              <a:gd name="connsiteY4" fmla="*/ 340488 h 340488"/>
              <a:gd name="connsiteX5" fmla="*/ 145532 w 291063"/>
              <a:gd name="connsiteY5" fmla="*/ 272390 h 340488"/>
              <a:gd name="connsiteX6" fmla="*/ 0 w 291063"/>
              <a:gd name="connsiteY6" fmla="*/ 272390 h 340488"/>
              <a:gd name="connsiteX7" fmla="*/ 0 w 291063"/>
              <a:gd name="connsiteY7" fmla="*/ 68098 h 34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063" h="340488">
                <a:moveTo>
                  <a:pt x="0" y="68098"/>
                </a:moveTo>
                <a:lnTo>
                  <a:pt x="145532" y="68098"/>
                </a:lnTo>
                <a:lnTo>
                  <a:pt x="145532" y="0"/>
                </a:lnTo>
                <a:lnTo>
                  <a:pt x="291063" y="170244"/>
                </a:lnTo>
                <a:lnTo>
                  <a:pt x="145532" y="340488"/>
                </a:lnTo>
                <a:lnTo>
                  <a:pt x="145532" y="272390"/>
                </a:lnTo>
                <a:lnTo>
                  <a:pt x="0" y="272390"/>
                </a:lnTo>
                <a:lnTo>
                  <a:pt x="0" y="68098"/>
                </a:lnTo>
                <a:close/>
              </a:path>
            </a:pathLst>
          </a:custGeom>
          <a:solidFill>
            <a:schemeClr val="bg1">
              <a:lumMod val="50000"/>
            </a:schemeClr>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68098" rIns="87319" bIns="68098" numCol="1" spcCol="1270" anchor="ctr" anchorCtr="0">
            <a:noAutofit/>
          </a:bodyPr>
          <a:lstStyle/>
          <a:p>
            <a:pPr lvl="0" algn="ctr" defTabSz="933450">
              <a:lnSpc>
                <a:spcPct val="90000"/>
              </a:lnSpc>
              <a:spcBef>
                <a:spcPct val="0"/>
              </a:spcBef>
              <a:spcAft>
                <a:spcPct val="35000"/>
              </a:spcAft>
            </a:pPr>
            <a:endParaRPr lang="en-US" sz="2100" kern="1200"/>
          </a:p>
        </p:txBody>
      </p:sp>
      <p:sp>
        <p:nvSpPr>
          <p:cNvPr id="24" name="Freeform 23"/>
          <p:cNvSpPr/>
          <p:nvPr/>
        </p:nvSpPr>
        <p:spPr>
          <a:xfrm>
            <a:off x="5346979" y="3448959"/>
            <a:ext cx="1371600" cy="909809"/>
          </a:xfrm>
          <a:custGeom>
            <a:avLst/>
            <a:gdLst>
              <a:gd name="connsiteX0" fmla="*/ 0 w 1427788"/>
              <a:gd name="connsiteY0" fmla="*/ 90981 h 909809"/>
              <a:gd name="connsiteX1" fmla="*/ 90981 w 1427788"/>
              <a:gd name="connsiteY1" fmla="*/ 0 h 909809"/>
              <a:gd name="connsiteX2" fmla="*/ 1336807 w 1427788"/>
              <a:gd name="connsiteY2" fmla="*/ 0 h 909809"/>
              <a:gd name="connsiteX3" fmla="*/ 1427788 w 1427788"/>
              <a:gd name="connsiteY3" fmla="*/ 90981 h 909809"/>
              <a:gd name="connsiteX4" fmla="*/ 1427788 w 1427788"/>
              <a:gd name="connsiteY4" fmla="*/ 818828 h 909809"/>
              <a:gd name="connsiteX5" fmla="*/ 1336807 w 1427788"/>
              <a:gd name="connsiteY5" fmla="*/ 909809 h 909809"/>
              <a:gd name="connsiteX6" fmla="*/ 90981 w 1427788"/>
              <a:gd name="connsiteY6" fmla="*/ 909809 h 909809"/>
              <a:gd name="connsiteX7" fmla="*/ 0 w 1427788"/>
              <a:gd name="connsiteY7" fmla="*/ 818828 h 909809"/>
              <a:gd name="connsiteX8" fmla="*/ 0 w 1427788"/>
              <a:gd name="connsiteY8" fmla="*/ 90981 h 9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788" h="909809">
                <a:moveTo>
                  <a:pt x="0" y="90981"/>
                </a:moveTo>
                <a:cubicBezTo>
                  <a:pt x="0" y="40734"/>
                  <a:pt x="40734" y="0"/>
                  <a:pt x="90981" y="0"/>
                </a:cubicBezTo>
                <a:lnTo>
                  <a:pt x="1336807" y="0"/>
                </a:lnTo>
                <a:cubicBezTo>
                  <a:pt x="1387054" y="0"/>
                  <a:pt x="1427788" y="40734"/>
                  <a:pt x="1427788" y="90981"/>
                </a:cubicBezTo>
                <a:lnTo>
                  <a:pt x="1427788" y="818828"/>
                </a:lnTo>
                <a:cubicBezTo>
                  <a:pt x="1427788" y="869075"/>
                  <a:pt x="1387054" y="909809"/>
                  <a:pt x="1336807" y="909809"/>
                </a:cubicBezTo>
                <a:lnTo>
                  <a:pt x="90981" y="909809"/>
                </a:lnTo>
                <a:cubicBezTo>
                  <a:pt x="40734" y="909809"/>
                  <a:pt x="0" y="869075"/>
                  <a:pt x="0" y="818828"/>
                </a:cubicBezTo>
                <a:lnTo>
                  <a:pt x="0" y="90981"/>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06657" tIns="106657" rIns="106657" bIns="106657" numCol="1" spcCol="1270" anchor="ctr" anchorCtr="0">
            <a:noAutofit/>
          </a:bodyPr>
          <a:lstStyle/>
          <a:p>
            <a:pPr lvl="0" algn="ctr" defTabSz="933450">
              <a:lnSpc>
                <a:spcPct val="90000"/>
              </a:lnSpc>
              <a:spcBef>
                <a:spcPct val="0"/>
              </a:spcBef>
              <a:spcAft>
                <a:spcPct val="35000"/>
              </a:spcAft>
            </a:pPr>
            <a:r>
              <a:rPr lang="en-US" sz="2100" kern="1200" dirty="0"/>
              <a:t>Simulator Teaching</a:t>
            </a:r>
          </a:p>
        </p:txBody>
      </p:sp>
      <p:sp>
        <p:nvSpPr>
          <p:cNvPr id="23" name="Freeform 22" descr="Arrow forb Simulator Teaching to Classroom Teaching"/>
          <p:cNvSpPr/>
          <p:nvPr/>
        </p:nvSpPr>
        <p:spPr>
          <a:xfrm>
            <a:off x="6807270" y="3730421"/>
            <a:ext cx="291063" cy="340488"/>
          </a:xfrm>
          <a:custGeom>
            <a:avLst/>
            <a:gdLst>
              <a:gd name="connsiteX0" fmla="*/ 0 w 291063"/>
              <a:gd name="connsiteY0" fmla="*/ 68098 h 340488"/>
              <a:gd name="connsiteX1" fmla="*/ 145532 w 291063"/>
              <a:gd name="connsiteY1" fmla="*/ 68098 h 340488"/>
              <a:gd name="connsiteX2" fmla="*/ 145532 w 291063"/>
              <a:gd name="connsiteY2" fmla="*/ 0 h 340488"/>
              <a:gd name="connsiteX3" fmla="*/ 291063 w 291063"/>
              <a:gd name="connsiteY3" fmla="*/ 170244 h 340488"/>
              <a:gd name="connsiteX4" fmla="*/ 145532 w 291063"/>
              <a:gd name="connsiteY4" fmla="*/ 340488 h 340488"/>
              <a:gd name="connsiteX5" fmla="*/ 145532 w 291063"/>
              <a:gd name="connsiteY5" fmla="*/ 272390 h 340488"/>
              <a:gd name="connsiteX6" fmla="*/ 0 w 291063"/>
              <a:gd name="connsiteY6" fmla="*/ 272390 h 340488"/>
              <a:gd name="connsiteX7" fmla="*/ 0 w 291063"/>
              <a:gd name="connsiteY7" fmla="*/ 68098 h 34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063" h="340488">
                <a:moveTo>
                  <a:pt x="0" y="68098"/>
                </a:moveTo>
                <a:lnTo>
                  <a:pt x="145532" y="68098"/>
                </a:lnTo>
                <a:lnTo>
                  <a:pt x="145532" y="0"/>
                </a:lnTo>
                <a:lnTo>
                  <a:pt x="291063" y="170244"/>
                </a:lnTo>
                <a:lnTo>
                  <a:pt x="145532" y="340488"/>
                </a:lnTo>
                <a:lnTo>
                  <a:pt x="145532" y="272390"/>
                </a:lnTo>
                <a:lnTo>
                  <a:pt x="0" y="272390"/>
                </a:lnTo>
                <a:lnTo>
                  <a:pt x="0" y="68098"/>
                </a:lnTo>
                <a:close/>
              </a:path>
            </a:pathLst>
          </a:custGeom>
          <a:solidFill>
            <a:schemeClr val="bg1">
              <a:lumMod val="50000"/>
            </a:schemeClr>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68098" rIns="87319" bIns="68098" numCol="1" spcCol="1270" anchor="ctr" anchorCtr="0">
            <a:noAutofit/>
          </a:bodyPr>
          <a:lstStyle/>
          <a:p>
            <a:pPr lvl="0" algn="ctr" defTabSz="933450">
              <a:lnSpc>
                <a:spcPct val="90000"/>
              </a:lnSpc>
              <a:spcBef>
                <a:spcPct val="0"/>
              </a:spcBef>
              <a:spcAft>
                <a:spcPct val="35000"/>
              </a:spcAft>
            </a:pPr>
            <a:endParaRPr lang="en-US" sz="2100" kern="1200"/>
          </a:p>
        </p:txBody>
      </p:sp>
      <p:sp>
        <p:nvSpPr>
          <p:cNvPr id="26" name="Freeform 25"/>
          <p:cNvSpPr/>
          <p:nvPr/>
        </p:nvSpPr>
        <p:spPr>
          <a:xfrm>
            <a:off x="7187024" y="3481354"/>
            <a:ext cx="1372939" cy="914400"/>
          </a:xfrm>
          <a:custGeom>
            <a:avLst/>
            <a:gdLst>
              <a:gd name="connsiteX0" fmla="*/ 0 w 1372939"/>
              <a:gd name="connsiteY0" fmla="*/ 113268 h 1132675"/>
              <a:gd name="connsiteX1" fmla="*/ 113268 w 1372939"/>
              <a:gd name="connsiteY1" fmla="*/ 0 h 1132675"/>
              <a:gd name="connsiteX2" fmla="*/ 1259672 w 1372939"/>
              <a:gd name="connsiteY2" fmla="*/ 0 h 1132675"/>
              <a:gd name="connsiteX3" fmla="*/ 1372940 w 1372939"/>
              <a:gd name="connsiteY3" fmla="*/ 113268 h 1132675"/>
              <a:gd name="connsiteX4" fmla="*/ 1372939 w 1372939"/>
              <a:gd name="connsiteY4" fmla="*/ 1019408 h 1132675"/>
              <a:gd name="connsiteX5" fmla="*/ 1259671 w 1372939"/>
              <a:gd name="connsiteY5" fmla="*/ 1132676 h 1132675"/>
              <a:gd name="connsiteX6" fmla="*/ 113268 w 1372939"/>
              <a:gd name="connsiteY6" fmla="*/ 1132675 h 1132675"/>
              <a:gd name="connsiteX7" fmla="*/ 0 w 1372939"/>
              <a:gd name="connsiteY7" fmla="*/ 1019407 h 1132675"/>
              <a:gd name="connsiteX8" fmla="*/ 0 w 1372939"/>
              <a:gd name="connsiteY8" fmla="*/ 113268 h 113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939" h="1132675">
                <a:moveTo>
                  <a:pt x="0" y="113268"/>
                </a:moveTo>
                <a:cubicBezTo>
                  <a:pt x="0" y="50712"/>
                  <a:pt x="50712" y="0"/>
                  <a:pt x="113268" y="0"/>
                </a:cubicBezTo>
                <a:lnTo>
                  <a:pt x="1259672" y="0"/>
                </a:lnTo>
                <a:cubicBezTo>
                  <a:pt x="1322228" y="0"/>
                  <a:pt x="1372940" y="50712"/>
                  <a:pt x="1372940" y="113268"/>
                </a:cubicBezTo>
                <a:cubicBezTo>
                  <a:pt x="1372940" y="415315"/>
                  <a:pt x="1372939" y="717361"/>
                  <a:pt x="1372939" y="1019408"/>
                </a:cubicBezTo>
                <a:cubicBezTo>
                  <a:pt x="1372939" y="1081964"/>
                  <a:pt x="1322227" y="1132676"/>
                  <a:pt x="1259671" y="1132676"/>
                </a:cubicBezTo>
                <a:lnTo>
                  <a:pt x="113268" y="1132675"/>
                </a:lnTo>
                <a:cubicBezTo>
                  <a:pt x="50712" y="1132675"/>
                  <a:pt x="0" y="1081963"/>
                  <a:pt x="0" y="1019407"/>
                </a:cubicBezTo>
                <a:lnTo>
                  <a:pt x="0" y="113268"/>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13185" tIns="113185" rIns="113185" bIns="113185" numCol="1" spcCol="1270" anchor="ctr" anchorCtr="0">
            <a:noAutofit/>
          </a:bodyPr>
          <a:lstStyle/>
          <a:p>
            <a:pPr lvl="0" algn="ctr" defTabSz="933450">
              <a:lnSpc>
                <a:spcPct val="90000"/>
              </a:lnSpc>
              <a:spcBef>
                <a:spcPct val="0"/>
              </a:spcBef>
              <a:spcAft>
                <a:spcPct val="35000"/>
              </a:spcAft>
            </a:pPr>
            <a:r>
              <a:rPr lang="en-US" sz="2100" kern="1200" dirty="0"/>
              <a:t>Classroom Teaching</a:t>
            </a:r>
          </a:p>
        </p:txBody>
      </p:sp>
      <p:sp>
        <p:nvSpPr>
          <p:cNvPr id="8" name="Rectangle: Rounded Corners 4">
            <a:extLst>
              <a:ext uri="{FF2B5EF4-FFF2-40B4-BE49-F238E27FC236}">
                <a16:creationId xmlns:a16="http://schemas.microsoft.com/office/drawing/2014/main" id="{E15CEC0D-2724-4B80-AD17-C1D94B30873F}"/>
              </a:ext>
            </a:extLst>
          </p:cNvPr>
          <p:cNvSpPr txBox="1"/>
          <p:nvPr/>
        </p:nvSpPr>
        <p:spPr>
          <a:xfrm>
            <a:off x="3342106" y="1691161"/>
            <a:ext cx="1825846" cy="1176923"/>
          </a:xfrm>
          <a:prstGeom prst="rect">
            <a:avLst/>
          </a:prstGeom>
          <a:solidFill>
            <a:srgbClr val="BEE1FF"/>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Candidate</a:t>
            </a:r>
          </a:p>
          <a:p>
            <a:pPr marL="0" marR="0" lvl="0" indent="0" algn="ctr" defTabSz="800100" rtl="0" eaLnBrk="1" fontAlgn="auto" latinLnBrk="0" hangingPunct="1">
              <a:lnSpc>
                <a:spcPct val="90000"/>
              </a:lnSpc>
              <a:spcBef>
                <a:spcPct val="0"/>
              </a:spcBef>
              <a:spcAft>
                <a:spcPct val="35000"/>
              </a:spcAft>
              <a:buClrTx/>
              <a:buSzTx/>
              <a:buFontTx/>
              <a:buNone/>
              <a:tabLst/>
              <a:defRPr/>
            </a:pPr>
            <a:r>
              <a:rPr lang="en-US" sz="2000" dirty="0">
                <a:solidFill>
                  <a:schemeClr val="tx1"/>
                </a:solidFill>
                <a:latin typeface="Calibri" panose="020F0502020204030204"/>
              </a:rPr>
              <a:t>Characteristics</a:t>
            </a:r>
            <a:endPar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1" name="Rectangle: Rounded Corners 4">
            <a:extLst>
              <a:ext uri="{FF2B5EF4-FFF2-40B4-BE49-F238E27FC236}">
                <a16:creationId xmlns:a16="http://schemas.microsoft.com/office/drawing/2014/main" id="{E7784AD9-4684-4C28-A902-E197D9C44073}"/>
              </a:ext>
            </a:extLst>
          </p:cNvPr>
          <p:cNvSpPr txBox="1"/>
          <p:nvPr/>
        </p:nvSpPr>
        <p:spPr>
          <a:xfrm>
            <a:off x="3453639" y="4958297"/>
            <a:ext cx="1714313" cy="1176923"/>
          </a:xfrm>
          <a:prstGeom prst="rect">
            <a:avLst/>
          </a:prstGeom>
          <a:solidFill>
            <a:srgbClr val="BEE1FF"/>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Buy in and Engagement with Simulator</a:t>
            </a:r>
          </a:p>
        </p:txBody>
      </p:sp>
    </p:spTree>
    <p:extLst>
      <p:ext uri="{BB962C8B-B14F-4D97-AF65-F5344CB8AC3E}">
        <p14:creationId xmlns:p14="http://schemas.microsoft.com/office/powerpoint/2010/main" val="195532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3BBE-A2D8-4163-976A-45F93180E698}"/>
              </a:ext>
            </a:extLst>
          </p:cNvPr>
          <p:cNvSpPr>
            <a:spLocks noGrp="1"/>
          </p:cNvSpPr>
          <p:nvPr>
            <p:ph type="title"/>
          </p:nvPr>
        </p:nvSpPr>
        <p:spPr>
          <a:xfrm>
            <a:off x="528291" y="164820"/>
            <a:ext cx="7886700" cy="740872"/>
          </a:xfrm>
        </p:spPr>
        <p:txBody>
          <a:bodyPr>
            <a:noAutofit/>
          </a:bodyPr>
          <a:lstStyle/>
          <a:p>
            <a:r>
              <a:rPr lang="en-US" dirty="0">
                <a:latin typeface="+mn-lt"/>
              </a:rPr>
              <a:t>What if?</a:t>
            </a:r>
          </a:p>
        </p:txBody>
      </p:sp>
      <p:grpSp>
        <p:nvGrpSpPr>
          <p:cNvPr id="12" name="Group 11" descr="Practice Based Methods Courses">
            <a:extLst>
              <a:ext uri="{FF2B5EF4-FFF2-40B4-BE49-F238E27FC236}">
                <a16:creationId xmlns:a16="http://schemas.microsoft.com/office/drawing/2014/main" id="{84FCA621-C183-4FD9-A5F0-8DBF1819DBCB}"/>
              </a:ext>
            </a:extLst>
          </p:cNvPr>
          <p:cNvGrpSpPr/>
          <p:nvPr/>
        </p:nvGrpSpPr>
        <p:grpSpPr>
          <a:xfrm>
            <a:off x="628650" y="1595759"/>
            <a:ext cx="1371600" cy="1143000"/>
            <a:chOff x="4464" y="2219348"/>
            <a:chExt cx="1384101" cy="1180811"/>
          </a:xfrm>
          <a:solidFill>
            <a:srgbClr val="5096AF"/>
          </a:solidFill>
        </p:grpSpPr>
        <p:sp>
          <p:nvSpPr>
            <p:cNvPr id="13" name="Rectangle: Rounded Corners 12">
              <a:extLst>
                <a:ext uri="{FF2B5EF4-FFF2-40B4-BE49-F238E27FC236}">
                  <a16:creationId xmlns:a16="http://schemas.microsoft.com/office/drawing/2014/main" id="{5CA81DC4-A0A3-4F48-BD80-6FB2F53886E1}"/>
                </a:ext>
              </a:extLst>
            </p:cNvPr>
            <p:cNvSpPr/>
            <p:nvPr/>
          </p:nvSpPr>
          <p:spPr>
            <a:xfrm>
              <a:off x="4464" y="2219348"/>
              <a:ext cx="1384101" cy="118081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B4CC15E3-0CF1-444B-A00D-D1F150E6B2C2}"/>
                </a:ext>
              </a:extLst>
            </p:cNvPr>
            <p:cNvSpPr txBox="1"/>
            <p:nvPr/>
          </p:nvSpPr>
          <p:spPr>
            <a:xfrm>
              <a:off x="39049" y="2253933"/>
              <a:ext cx="1314931" cy="11116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000" kern="1200" dirty="0"/>
                <a:t>Practice Based Methods Courses</a:t>
              </a:r>
            </a:p>
          </p:txBody>
        </p:sp>
      </p:grpSp>
      <p:sp>
        <p:nvSpPr>
          <p:cNvPr id="16" name="Arrow: Right 15" descr="Arrow from Practice Based Methods Courses to Simulator Teaching">
            <a:extLst>
              <a:ext uri="{FF2B5EF4-FFF2-40B4-BE49-F238E27FC236}">
                <a16:creationId xmlns:a16="http://schemas.microsoft.com/office/drawing/2014/main" id="{6B7FF8C6-78B8-405C-8786-1A1D42CBE35F}"/>
              </a:ext>
            </a:extLst>
          </p:cNvPr>
          <p:cNvSpPr/>
          <p:nvPr/>
        </p:nvSpPr>
        <p:spPr>
          <a:xfrm rot="2768711">
            <a:off x="1644926" y="2920244"/>
            <a:ext cx="362964" cy="343257"/>
          </a:xfrm>
          <a:prstGeom prst="righ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Freeform 17"/>
          <p:cNvSpPr/>
          <p:nvPr/>
        </p:nvSpPr>
        <p:spPr>
          <a:xfrm>
            <a:off x="639812" y="5015146"/>
            <a:ext cx="1372939" cy="1143000"/>
          </a:xfrm>
          <a:custGeom>
            <a:avLst/>
            <a:gdLst>
              <a:gd name="connsiteX0" fmla="*/ 0 w 1372939"/>
              <a:gd name="connsiteY0" fmla="*/ 113268 h 1132675"/>
              <a:gd name="connsiteX1" fmla="*/ 113268 w 1372939"/>
              <a:gd name="connsiteY1" fmla="*/ 0 h 1132675"/>
              <a:gd name="connsiteX2" fmla="*/ 1259672 w 1372939"/>
              <a:gd name="connsiteY2" fmla="*/ 0 h 1132675"/>
              <a:gd name="connsiteX3" fmla="*/ 1372940 w 1372939"/>
              <a:gd name="connsiteY3" fmla="*/ 113268 h 1132675"/>
              <a:gd name="connsiteX4" fmla="*/ 1372939 w 1372939"/>
              <a:gd name="connsiteY4" fmla="*/ 1019408 h 1132675"/>
              <a:gd name="connsiteX5" fmla="*/ 1259671 w 1372939"/>
              <a:gd name="connsiteY5" fmla="*/ 1132676 h 1132675"/>
              <a:gd name="connsiteX6" fmla="*/ 113268 w 1372939"/>
              <a:gd name="connsiteY6" fmla="*/ 1132675 h 1132675"/>
              <a:gd name="connsiteX7" fmla="*/ 0 w 1372939"/>
              <a:gd name="connsiteY7" fmla="*/ 1019407 h 1132675"/>
              <a:gd name="connsiteX8" fmla="*/ 0 w 1372939"/>
              <a:gd name="connsiteY8" fmla="*/ 113268 h 113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939" h="1132675">
                <a:moveTo>
                  <a:pt x="0" y="113268"/>
                </a:moveTo>
                <a:cubicBezTo>
                  <a:pt x="0" y="50712"/>
                  <a:pt x="50712" y="0"/>
                  <a:pt x="113268" y="0"/>
                </a:cubicBezTo>
                <a:lnTo>
                  <a:pt x="1259672" y="0"/>
                </a:lnTo>
                <a:cubicBezTo>
                  <a:pt x="1322228" y="0"/>
                  <a:pt x="1372940" y="50712"/>
                  <a:pt x="1372940" y="113268"/>
                </a:cubicBezTo>
                <a:cubicBezTo>
                  <a:pt x="1372940" y="415315"/>
                  <a:pt x="1372939" y="717361"/>
                  <a:pt x="1372939" y="1019408"/>
                </a:cubicBezTo>
                <a:cubicBezTo>
                  <a:pt x="1372939" y="1081964"/>
                  <a:pt x="1322227" y="1132676"/>
                  <a:pt x="1259671" y="1132676"/>
                </a:cubicBezTo>
                <a:lnTo>
                  <a:pt x="113268" y="1132675"/>
                </a:lnTo>
                <a:cubicBezTo>
                  <a:pt x="50712" y="1132675"/>
                  <a:pt x="0" y="1081963"/>
                  <a:pt x="0" y="1019407"/>
                </a:cubicBezTo>
                <a:lnTo>
                  <a:pt x="0" y="113268"/>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13185" tIns="113185" rIns="113185" bIns="113185" numCol="1" spcCol="1270" anchor="ctr" anchorCtr="0">
            <a:noAutofit/>
          </a:bodyPr>
          <a:lstStyle/>
          <a:p>
            <a:pPr lvl="0" algn="ctr" defTabSz="933450">
              <a:lnSpc>
                <a:spcPct val="90000"/>
              </a:lnSpc>
              <a:spcBef>
                <a:spcPct val="0"/>
              </a:spcBef>
              <a:spcAft>
                <a:spcPct val="35000"/>
              </a:spcAft>
            </a:pPr>
            <a:r>
              <a:rPr lang="en-US" sz="2100" kern="1200" dirty="0"/>
              <a:t>Pre-Simulator Activity</a:t>
            </a:r>
          </a:p>
        </p:txBody>
      </p:sp>
      <p:sp>
        <p:nvSpPr>
          <p:cNvPr id="28" name="Arrow: Right 15" descr="Arrow from Pre-Simulator Activity to Simulator Teaching">
            <a:extLst>
              <a:ext uri="{FF2B5EF4-FFF2-40B4-BE49-F238E27FC236}">
                <a16:creationId xmlns:a16="http://schemas.microsoft.com/office/drawing/2014/main" id="{6B7FF8C6-78B8-405C-8786-1A1D42CBE35F}"/>
              </a:ext>
            </a:extLst>
          </p:cNvPr>
          <p:cNvSpPr/>
          <p:nvPr/>
        </p:nvSpPr>
        <p:spPr>
          <a:xfrm rot="18831289" flipV="1">
            <a:off x="1680005" y="4514216"/>
            <a:ext cx="362964" cy="343257"/>
          </a:xfrm>
          <a:prstGeom prst="righ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Freeform 19"/>
          <p:cNvSpPr/>
          <p:nvPr/>
        </p:nvSpPr>
        <p:spPr>
          <a:xfrm>
            <a:off x="1839780" y="3444986"/>
            <a:ext cx="1371600" cy="914400"/>
          </a:xfrm>
          <a:custGeom>
            <a:avLst/>
            <a:gdLst>
              <a:gd name="connsiteX0" fmla="*/ 0 w 1396910"/>
              <a:gd name="connsiteY0" fmla="*/ 84880 h 848804"/>
              <a:gd name="connsiteX1" fmla="*/ 84880 w 1396910"/>
              <a:gd name="connsiteY1" fmla="*/ 0 h 848804"/>
              <a:gd name="connsiteX2" fmla="*/ 1312030 w 1396910"/>
              <a:gd name="connsiteY2" fmla="*/ 0 h 848804"/>
              <a:gd name="connsiteX3" fmla="*/ 1396910 w 1396910"/>
              <a:gd name="connsiteY3" fmla="*/ 84880 h 848804"/>
              <a:gd name="connsiteX4" fmla="*/ 1396910 w 1396910"/>
              <a:gd name="connsiteY4" fmla="*/ 763924 h 848804"/>
              <a:gd name="connsiteX5" fmla="*/ 1312030 w 1396910"/>
              <a:gd name="connsiteY5" fmla="*/ 848804 h 848804"/>
              <a:gd name="connsiteX6" fmla="*/ 84880 w 1396910"/>
              <a:gd name="connsiteY6" fmla="*/ 848804 h 848804"/>
              <a:gd name="connsiteX7" fmla="*/ 0 w 1396910"/>
              <a:gd name="connsiteY7" fmla="*/ 763924 h 848804"/>
              <a:gd name="connsiteX8" fmla="*/ 0 w 1396910"/>
              <a:gd name="connsiteY8" fmla="*/ 84880 h 8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10" h="848804">
                <a:moveTo>
                  <a:pt x="0" y="84880"/>
                </a:moveTo>
                <a:cubicBezTo>
                  <a:pt x="0" y="38002"/>
                  <a:pt x="38002" y="0"/>
                  <a:pt x="84880" y="0"/>
                </a:cubicBezTo>
                <a:lnTo>
                  <a:pt x="1312030" y="0"/>
                </a:lnTo>
                <a:cubicBezTo>
                  <a:pt x="1358908" y="0"/>
                  <a:pt x="1396910" y="38002"/>
                  <a:pt x="1396910" y="84880"/>
                </a:cubicBezTo>
                <a:lnTo>
                  <a:pt x="1396910" y="763924"/>
                </a:lnTo>
                <a:cubicBezTo>
                  <a:pt x="1396910" y="810802"/>
                  <a:pt x="1358908" y="848804"/>
                  <a:pt x="1312030" y="848804"/>
                </a:cubicBezTo>
                <a:lnTo>
                  <a:pt x="84880" y="848804"/>
                </a:lnTo>
                <a:cubicBezTo>
                  <a:pt x="38002" y="848804"/>
                  <a:pt x="0" y="810802"/>
                  <a:pt x="0" y="763924"/>
                </a:cubicBezTo>
                <a:lnTo>
                  <a:pt x="0" y="84880"/>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04871" tIns="104871" rIns="104871" bIns="104871" numCol="1" spcCol="1270" anchor="ctr" anchorCtr="0">
            <a:noAutofit/>
          </a:bodyPr>
          <a:lstStyle/>
          <a:p>
            <a:pPr lvl="0" algn="ctr" defTabSz="933450">
              <a:lnSpc>
                <a:spcPct val="90000"/>
              </a:lnSpc>
              <a:spcBef>
                <a:spcPct val="0"/>
              </a:spcBef>
              <a:spcAft>
                <a:spcPct val="35000"/>
              </a:spcAft>
            </a:pPr>
            <a:r>
              <a:rPr lang="en-US" sz="2100" kern="1200" dirty="0"/>
              <a:t>Simulator Teaching</a:t>
            </a:r>
          </a:p>
        </p:txBody>
      </p:sp>
      <p:sp>
        <p:nvSpPr>
          <p:cNvPr id="21" name="Freeform 20" descr="Arrow from Simulator Teaching to Simulator Teaching "/>
          <p:cNvSpPr/>
          <p:nvPr/>
        </p:nvSpPr>
        <p:spPr>
          <a:xfrm>
            <a:off x="3271256" y="3746657"/>
            <a:ext cx="291063" cy="340488"/>
          </a:xfrm>
          <a:custGeom>
            <a:avLst/>
            <a:gdLst>
              <a:gd name="connsiteX0" fmla="*/ 0 w 291063"/>
              <a:gd name="connsiteY0" fmla="*/ 68098 h 340488"/>
              <a:gd name="connsiteX1" fmla="*/ 145532 w 291063"/>
              <a:gd name="connsiteY1" fmla="*/ 68098 h 340488"/>
              <a:gd name="connsiteX2" fmla="*/ 145532 w 291063"/>
              <a:gd name="connsiteY2" fmla="*/ 0 h 340488"/>
              <a:gd name="connsiteX3" fmla="*/ 291063 w 291063"/>
              <a:gd name="connsiteY3" fmla="*/ 170244 h 340488"/>
              <a:gd name="connsiteX4" fmla="*/ 145532 w 291063"/>
              <a:gd name="connsiteY4" fmla="*/ 340488 h 340488"/>
              <a:gd name="connsiteX5" fmla="*/ 145532 w 291063"/>
              <a:gd name="connsiteY5" fmla="*/ 272390 h 340488"/>
              <a:gd name="connsiteX6" fmla="*/ 0 w 291063"/>
              <a:gd name="connsiteY6" fmla="*/ 272390 h 340488"/>
              <a:gd name="connsiteX7" fmla="*/ 0 w 291063"/>
              <a:gd name="connsiteY7" fmla="*/ 68098 h 34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063" h="340488">
                <a:moveTo>
                  <a:pt x="0" y="68098"/>
                </a:moveTo>
                <a:lnTo>
                  <a:pt x="145532" y="68098"/>
                </a:lnTo>
                <a:lnTo>
                  <a:pt x="145532" y="0"/>
                </a:lnTo>
                <a:lnTo>
                  <a:pt x="291063" y="170244"/>
                </a:lnTo>
                <a:lnTo>
                  <a:pt x="145532" y="340488"/>
                </a:lnTo>
                <a:lnTo>
                  <a:pt x="145532" y="272390"/>
                </a:lnTo>
                <a:lnTo>
                  <a:pt x="0" y="272390"/>
                </a:lnTo>
                <a:lnTo>
                  <a:pt x="0" y="68098"/>
                </a:lnTo>
                <a:close/>
              </a:path>
            </a:pathLst>
          </a:custGeom>
          <a:solidFill>
            <a:schemeClr val="bg1">
              <a:lumMod val="50000"/>
            </a:schemeClr>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68098" rIns="87319" bIns="68098" numCol="1" spcCol="1270" anchor="ctr" anchorCtr="0">
            <a:noAutofit/>
          </a:bodyPr>
          <a:lstStyle/>
          <a:p>
            <a:pPr lvl="0" algn="ctr" defTabSz="933450">
              <a:lnSpc>
                <a:spcPct val="90000"/>
              </a:lnSpc>
              <a:spcBef>
                <a:spcPct val="0"/>
              </a:spcBef>
              <a:spcAft>
                <a:spcPct val="35000"/>
              </a:spcAft>
            </a:pPr>
            <a:endParaRPr lang="en-US" sz="2100" kern="1200"/>
          </a:p>
        </p:txBody>
      </p:sp>
      <p:sp>
        <p:nvSpPr>
          <p:cNvPr id="24" name="Freeform 23"/>
          <p:cNvSpPr/>
          <p:nvPr/>
        </p:nvSpPr>
        <p:spPr>
          <a:xfrm>
            <a:off x="3599264" y="3413175"/>
            <a:ext cx="1371600" cy="909809"/>
          </a:xfrm>
          <a:custGeom>
            <a:avLst/>
            <a:gdLst>
              <a:gd name="connsiteX0" fmla="*/ 0 w 1427788"/>
              <a:gd name="connsiteY0" fmla="*/ 90981 h 909809"/>
              <a:gd name="connsiteX1" fmla="*/ 90981 w 1427788"/>
              <a:gd name="connsiteY1" fmla="*/ 0 h 909809"/>
              <a:gd name="connsiteX2" fmla="*/ 1336807 w 1427788"/>
              <a:gd name="connsiteY2" fmla="*/ 0 h 909809"/>
              <a:gd name="connsiteX3" fmla="*/ 1427788 w 1427788"/>
              <a:gd name="connsiteY3" fmla="*/ 90981 h 909809"/>
              <a:gd name="connsiteX4" fmla="*/ 1427788 w 1427788"/>
              <a:gd name="connsiteY4" fmla="*/ 818828 h 909809"/>
              <a:gd name="connsiteX5" fmla="*/ 1336807 w 1427788"/>
              <a:gd name="connsiteY5" fmla="*/ 909809 h 909809"/>
              <a:gd name="connsiteX6" fmla="*/ 90981 w 1427788"/>
              <a:gd name="connsiteY6" fmla="*/ 909809 h 909809"/>
              <a:gd name="connsiteX7" fmla="*/ 0 w 1427788"/>
              <a:gd name="connsiteY7" fmla="*/ 818828 h 909809"/>
              <a:gd name="connsiteX8" fmla="*/ 0 w 1427788"/>
              <a:gd name="connsiteY8" fmla="*/ 90981 h 9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788" h="909809">
                <a:moveTo>
                  <a:pt x="0" y="90981"/>
                </a:moveTo>
                <a:cubicBezTo>
                  <a:pt x="0" y="40734"/>
                  <a:pt x="40734" y="0"/>
                  <a:pt x="90981" y="0"/>
                </a:cubicBezTo>
                <a:lnTo>
                  <a:pt x="1336807" y="0"/>
                </a:lnTo>
                <a:cubicBezTo>
                  <a:pt x="1387054" y="0"/>
                  <a:pt x="1427788" y="40734"/>
                  <a:pt x="1427788" y="90981"/>
                </a:cubicBezTo>
                <a:lnTo>
                  <a:pt x="1427788" y="818828"/>
                </a:lnTo>
                <a:cubicBezTo>
                  <a:pt x="1427788" y="869075"/>
                  <a:pt x="1387054" y="909809"/>
                  <a:pt x="1336807" y="909809"/>
                </a:cubicBezTo>
                <a:lnTo>
                  <a:pt x="90981" y="909809"/>
                </a:lnTo>
                <a:cubicBezTo>
                  <a:pt x="40734" y="909809"/>
                  <a:pt x="0" y="869075"/>
                  <a:pt x="0" y="818828"/>
                </a:cubicBezTo>
                <a:lnTo>
                  <a:pt x="0" y="90981"/>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06657" tIns="106657" rIns="106657" bIns="106657" numCol="1" spcCol="1270" anchor="ctr" anchorCtr="0">
            <a:noAutofit/>
          </a:bodyPr>
          <a:lstStyle/>
          <a:p>
            <a:pPr lvl="0" algn="ctr" defTabSz="933450">
              <a:lnSpc>
                <a:spcPct val="90000"/>
              </a:lnSpc>
              <a:spcBef>
                <a:spcPct val="0"/>
              </a:spcBef>
              <a:spcAft>
                <a:spcPct val="35000"/>
              </a:spcAft>
            </a:pPr>
            <a:r>
              <a:rPr lang="en-US" sz="2100" kern="1200" dirty="0"/>
              <a:t>Simulator Teaching</a:t>
            </a:r>
          </a:p>
        </p:txBody>
      </p:sp>
      <p:sp>
        <p:nvSpPr>
          <p:cNvPr id="30" name="Freeform 29" descr="Arrow from Simulator Teaching to Classroom Teaching"/>
          <p:cNvSpPr/>
          <p:nvPr/>
        </p:nvSpPr>
        <p:spPr>
          <a:xfrm>
            <a:off x="5023413" y="3746657"/>
            <a:ext cx="291063" cy="340488"/>
          </a:xfrm>
          <a:custGeom>
            <a:avLst/>
            <a:gdLst>
              <a:gd name="connsiteX0" fmla="*/ 0 w 291063"/>
              <a:gd name="connsiteY0" fmla="*/ 68098 h 340488"/>
              <a:gd name="connsiteX1" fmla="*/ 145532 w 291063"/>
              <a:gd name="connsiteY1" fmla="*/ 68098 h 340488"/>
              <a:gd name="connsiteX2" fmla="*/ 145532 w 291063"/>
              <a:gd name="connsiteY2" fmla="*/ 0 h 340488"/>
              <a:gd name="connsiteX3" fmla="*/ 291063 w 291063"/>
              <a:gd name="connsiteY3" fmla="*/ 170244 h 340488"/>
              <a:gd name="connsiteX4" fmla="*/ 145532 w 291063"/>
              <a:gd name="connsiteY4" fmla="*/ 340488 h 340488"/>
              <a:gd name="connsiteX5" fmla="*/ 145532 w 291063"/>
              <a:gd name="connsiteY5" fmla="*/ 272390 h 340488"/>
              <a:gd name="connsiteX6" fmla="*/ 0 w 291063"/>
              <a:gd name="connsiteY6" fmla="*/ 272390 h 340488"/>
              <a:gd name="connsiteX7" fmla="*/ 0 w 291063"/>
              <a:gd name="connsiteY7" fmla="*/ 68098 h 34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063" h="340488">
                <a:moveTo>
                  <a:pt x="0" y="68098"/>
                </a:moveTo>
                <a:lnTo>
                  <a:pt x="145532" y="68098"/>
                </a:lnTo>
                <a:lnTo>
                  <a:pt x="145532" y="0"/>
                </a:lnTo>
                <a:lnTo>
                  <a:pt x="291063" y="170244"/>
                </a:lnTo>
                <a:lnTo>
                  <a:pt x="145532" y="340488"/>
                </a:lnTo>
                <a:lnTo>
                  <a:pt x="145532" y="272390"/>
                </a:lnTo>
                <a:lnTo>
                  <a:pt x="0" y="272390"/>
                </a:lnTo>
                <a:lnTo>
                  <a:pt x="0" y="68098"/>
                </a:lnTo>
                <a:close/>
              </a:path>
            </a:pathLst>
          </a:custGeom>
          <a:solidFill>
            <a:schemeClr val="bg1">
              <a:lumMod val="50000"/>
            </a:schemeClr>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68098" rIns="87319" bIns="68098" numCol="1" spcCol="1270" anchor="ctr" anchorCtr="0">
            <a:noAutofit/>
          </a:bodyPr>
          <a:lstStyle/>
          <a:p>
            <a:pPr lvl="0" algn="ctr" defTabSz="933450">
              <a:lnSpc>
                <a:spcPct val="90000"/>
              </a:lnSpc>
              <a:spcBef>
                <a:spcPct val="0"/>
              </a:spcBef>
              <a:spcAft>
                <a:spcPct val="35000"/>
              </a:spcAft>
            </a:pPr>
            <a:endParaRPr lang="en-US" sz="2100" kern="1200"/>
          </a:p>
        </p:txBody>
      </p:sp>
      <p:sp>
        <p:nvSpPr>
          <p:cNvPr id="26" name="Freeform 25"/>
          <p:cNvSpPr/>
          <p:nvPr/>
        </p:nvSpPr>
        <p:spPr>
          <a:xfrm>
            <a:off x="5358748" y="3429000"/>
            <a:ext cx="1372939" cy="914400"/>
          </a:xfrm>
          <a:custGeom>
            <a:avLst/>
            <a:gdLst>
              <a:gd name="connsiteX0" fmla="*/ 0 w 1372939"/>
              <a:gd name="connsiteY0" fmla="*/ 113268 h 1132675"/>
              <a:gd name="connsiteX1" fmla="*/ 113268 w 1372939"/>
              <a:gd name="connsiteY1" fmla="*/ 0 h 1132675"/>
              <a:gd name="connsiteX2" fmla="*/ 1259672 w 1372939"/>
              <a:gd name="connsiteY2" fmla="*/ 0 h 1132675"/>
              <a:gd name="connsiteX3" fmla="*/ 1372940 w 1372939"/>
              <a:gd name="connsiteY3" fmla="*/ 113268 h 1132675"/>
              <a:gd name="connsiteX4" fmla="*/ 1372939 w 1372939"/>
              <a:gd name="connsiteY4" fmla="*/ 1019408 h 1132675"/>
              <a:gd name="connsiteX5" fmla="*/ 1259671 w 1372939"/>
              <a:gd name="connsiteY5" fmla="*/ 1132676 h 1132675"/>
              <a:gd name="connsiteX6" fmla="*/ 113268 w 1372939"/>
              <a:gd name="connsiteY6" fmla="*/ 1132675 h 1132675"/>
              <a:gd name="connsiteX7" fmla="*/ 0 w 1372939"/>
              <a:gd name="connsiteY7" fmla="*/ 1019407 h 1132675"/>
              <a:gd name="connsiteX8" fmla="*/ 0 w 1372939"/>
              <a:gd name="connsiteY8" fmla="*/ 113268 h 113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939" h="1132675">
                <a:moveTo>
                  <a:pt x="0" y="113268"/>
                </a:moveTo>
                <a:cubicBezTo>
                  <a:pt x="0" y="50712"/>
                  <a:pt x="50712" y="0"/>
                  <a:pt x="113268" y="0"/>
                </a:cubicBezTo>
                <a:lnTo>
                  <a:pt x="1259672" y="0"/>
                </a:lnTo>
                <a:cubicBezTo>
                  <a:pt x="1322228" y="0"/>
                  <a:pt x="1372940" y="50712"/>
                  <a:pt x="1372940" y="113268"/>
                </a:cubicBezTo>
                <a:cubicBezTo>
                  <a:pt x="1372940" y="415315"/>
                  <a:pt x="1372939" y="717361"/>
                  <a:pt x="1372939" y="1019408"/>
                </a:cubicBezTo>
                <a:cubicBezTo>
                  <a:pt x="1372939" y="1081964"/>
                  <a:pt x="1322227" y="1132676"/>
                  <a:pt x="1259671" y="1132676"/>
                </a:cubicBezTo>
                <a:lnTo>
                  <a:pt x="113268" y="1132675"/>
                </a:lnTo>
                <a:cubicBezTo>
                  <a:pt x="50712" y="1132675"/>
                  <a:pt x="0" y="1081963"/>
                  <a:pt x="0" y="1019407"/>
                </a:cubicBezTo>
                <a:lnTo>
                  <a:pt x="0" y="113268"/>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13185" tIns="113185" rIns="113185" bIns="113185" numCol="1" spcCol="1270" anchor="ctr" anchorCtr="0">
            <a:noAutofit/>
          </a:bodyPr>
          <a:lstStyle/>
          <a:p>
            <a:pPr lvl="0" algn="ctr" defTabSz="933450">
              <a:lnSpc>
                <a:spcPct val="90000"/>
              </a:lnSpc>
              <a:spcBef>
                <a:spcPct val="0"/>
              </a:spcBef>
              <a:spcAft>
                <a:spcPct val="35000"/>
              </a:spcAft>
            </a:pPr>
            <a:r>
              <a:rPr lang="en-US" sz="2100" kern="1200" dirty="0"/>
              <a:t>Classroom Teaching</a:t>
            </a:r>
          </a:p>
        </p:txBody>
      </p:sp>
    </p:spTree>
    <p:extLst>
      <p:ext uri="{BB962C8B-B14F-4D97-AF65-F5344CB8AC3E}">
        <p14:creationId xmlns:p14="http://schemas.microsoft.com/office/powerpoint/2010/main" val="261611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407" y="1309615"/>
            <a:ext cx="2576945" cy="2387600"/>
          </a:xfrm>
        </p:spPr>
        <p:txBody>
          <a:bodyPr>
            <a:normAutofit/>
          </a:bodyPr>
          <a:lstStyle/>
          <a:p>
            <a:r>
              <a:rPr lang="en-US" sz="4800" dirty="0">
                <a:solidFill>
                  <a:srgbClr val="FFFFFF"/>
                </a:solidFill>
                <a:latin typeface="+mn-lt"/>
              </a:rPr>
              <a:t>Overview</a:t>
            </a:r>
          </a:p>
        </p:txBody>
      </p:sp>
      <p:sp>
        <p:nvSpPr>
          <p:cNvPr id="3" name="Subtitle 2">
            <a:extLst>
              <a:ext uri="{FF2B5EF4-FFF2-40B4-BE49-F238E27FC236}">
                <a16:creationId xmlns:a16="http://schemas.microsoft.com/office/drawing/2014/main" id="{55DFB3DD-B3B2-4C9B-A379-AB367B468FD3}"/>
              </a:ext>
            </a:extLst>
          </p:cNvPr>
          <p:cNvSpPr>
            <a:spLocks noGrp="1"/>
          </p:cNvSpPr>
          <p:nvPr>
            <p:ph type="subTitle" idx="1"/>
          </p:nvPr>
        </p:nvSpPr>
        <p:spPr>
          <a:xfrm>
            <a:off x="3768436" y="882794"/>
            <a:ext cx="4946073" cy="5628842"/>
          </a:xfrm>
        </p:spPr>
        <p:txBody>
          <a:bodyPr>
            <a:normAutofit fontScale="92500"/>
          </a:bodyPr>
          <a:lstStyle/>
          <a:p>
            <a:pPr marL="342900" lvl="0" indent="-342900" algn="l">
              <a:buFont typeface="Arial" panose="020B0604020202020204" pitchFamily="34" charset="0"/>
              <a:buChar char="•"/>
            </a:pPr>
            <a:r>
              <a:rPr lang="en-US" sz="4000" dirty="0"/>
              <a:t>Why simulations?</a:t>
            </a:r>
          </a:p>
          <a:p>
            <a:pPr marL="342900" lvl="0" indent="-342900" algn="l">
              <a:buFont typeface="Arial" panose="020B0604020202020204" pitchFamily="34" charset="0"/>
              <a:buChar char="•"/>
            </a:pPr>
            <a:r>
              <a:rPr lang="en-US" sz="4000" dirty="0"/>
              <a:t>The what and the how</a:t>
            </a:r>
          </a:p>
          <a:p>
            <a:pPr marL="342900" lvl="0" indent="-342900" algn="l">
              <a:buFont typeface="Arial" panose="020B0604020202020204" pitchFamily="34" charset="0"/>
              <a:buChar char="•"/>
            </a:pPr>
            <a:r>
              <a:rPr lang="en-US" sz="4000" dirty="0"/>
              <a:t>An example study</a:t>
            </a:r>
          </a:p>
          <a:p>
            <a:pPr marL="342900" lvl="0" indent="-342900" algn="l">
              <a:buFont typeface="Arial" panose="020B0604020202020204" pitchFamily="34" charset="0"/>
              <a:buChar char="•"/>
            </a:pPr>
            <a:r>
              <a:rPr lang="en-US" sz="4000" dirty="0"/>
              <a:t>Theory and methods</a:t>
            </a:r>
          </a:p>
          <a:p>
            <a:pPr marL="342900" lvl="0" indent="-342900" algn="l">
              <a:buFont typeface="Arial" panose="020B0604020202020204" pitchFamily="34" charset="0"/>
              <a:buChar char="•"/>
            </a:pPr>
            <a:r>
              <a:rPr lang="en-US" sz="4000" dirty="0"/>
              <a:t>Possible implications</a:t>
            </a:r>
          </a:p>
          <a:p>
            <a:pPr marL="342900" lvl="0" indent="-342900" algn="l">
              <a:buFont typeface="Arial" panose="020B0604020202020204" pitchFamily="34" charset="0"/>
              <a:buChar char="•"/>
            </a:pPr>
            <a:r>
              <a:rPr lang="en-US" sz="4000" dirty="0"/>
              <a:t>Questions and challenges</a:t>
            </a:r>
          </a:p>
          <a:p>
            <a:pPr marL="342900" lvl="0" indent="-342900" algn="l">
              <a:buFont typeface="Arial" panose="020B0604020202020204" pitchFamily="34" charset="0"/>
              <a:buChar char="•"/>
            </a:pPr>
            <a:r>
              <a:rPr lang="en-US" sz="4000" dirty="0"/>
              <a:t>Next steps for research</a:t>
            </a:r>
          </a:p>
          <a:p>
            <a:endParaRPr lang="en-US" dirty="0"/>
          </a:p>
        </p:txBody>
      </p:sp>
    </p:spTree>
    <p:extLst>
      <p:ext uri="{BB962C8B-B14F-4D97-AF65-F5344CB8AC3E}">
        <p14:creationId xmlns:p14="http://schemas.microsoft.com/office/powerpoint/2010/main" val="103209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3BBE-A2D8-4163-976A-45F93180E698}"/>
              </a:ext>
            </a:extLst>
          </p:cNvPr>
          <p:cNvSpPr>
            <a:spLocks noGrp="1"/>
          </p:cNvSpPr>
          <p:nvPr>
            <p:ph type="title"/>
          </p:nvPr>
        </p:nvSpPr>
        <p:spPr>
          <a:xfrm>
            <a:off x="528291" y="164820"/>
            <a:ext cx="7886700" cy="740872"/>
          </a:xfrm>
        </p:spPr>
        <p:txBody>
          <a:bodyPr>
            <a:noAutofit/>
          </a:bodyPr>
          <a:lstStyle/>
          <a:p>
            <a:r>
              <a:rPr lang="en-US" dirty="0">
                <a:latin typeface="+mn-lt"/>
              </a:rPr>
              <a:t>What if? </a:t>
            </a:r>
            <a:r>
              <a:rPr lang="en-US" sz="2800" dirty="0">
                <a:latin typeface="+mn-lt"/>
              </a:rPr>
              <a:t>cont’d</a:t>
            </a:r>
            <a:endParaRPr lang="en-US" dirty="0">
              <a:latin typeface="+mn-lt"/>
            </a:endParaRPr>
          </a:p>
        </p:txBody>
      </p:sp>
      <p:sp>
        <p:nvSpPr>
          <p:cNvPr id="22" name="Freeform 21"/>
          <p:cNvSpPr/>
          <p:nvPr/>
        </p:nvSpPr>
        <p:spPr>
          <a:xfrm>
            <a:off x="3256595" y="1432444"/>
            <a:ext cx="1372939" cy="1132675"/>
          </a:xfrm>
          <a:custGeom>
            <a:avLst/>
            <a:gdLst>
              <a:gd name="connsiteX0" fmla="*/ 0 w 1372939"/>
              <a:gd name="connsiteY0" fmla="*/ 113268 h 1132675"/>
              <a:gd name="connsiteX1" fmla="*/ 113268 w 1372939"/>
              <a:gd name="connsiteY1" fmla="*/ 0 h 1132675"/>
              <a:gd name="connsiteX2" fmla="*/ 1259672 w 1372939"/>
              <a:gd name="connsiteY2" fmla="*/ 0 h 1132675"/>
              <a:gd name="connsiteX3" fmla="*/ 1372940 w 1372939"/>
              <a:gd name="connsiteY3" fmla="*/ 113268 h 1132675"/>
              <a:gd name="connsiteX4" fmla="*/ 1372939 w 1372939"/>
              <a:gd name="connsiteY4" fmla="*/ 1019408 h 1132675"/>
              <a:gd name="connsiteX5" fmla="*/ 1259671 w 1372939"/>
              <a:gd name="connsiteY5" fmla="*/ 1132676 h 1132675"/>
              <a:gd name="connsiteX6" fmla="*/ 113268 w 1372939"/>
              <a:gd name="connsiteY6" fmla="*/ 1132675 h 1132675"/>
              <a:gd name="connsiteX7" fmla="*/ 0 w 1372939"/>
              <a:gd name="connsiteY7" fmla="*/ 1019407 h 1132675"/>
              <a:gd name="connsiteX8" fmla="*/ 0 w 1372939"/>
              <a:gd name="connsiteY8" fmla="*/ 113268 h 113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939" h="1132675">
                <a:moveTo>
                  <a:pt x="0" y="113268"/>
                </a:moveTo>
                <a:cubicBezTo>
                  <a:pt x="0" y="50712"/>
                  <a:pt x="50712" y="0"/>
                  <a:pt x="113268" y="0"/>
                </a:cubicBezTo>
                <a:lnTo>
                  <a:pt x="1259672" y="0"/>
                </a:lnTo>
                <a:cubicBezTo>
                  <a:pt x="1322228" y="0"/>
                  <a:pt x="1372940" y="50712"/>
                  <a:pt x="1372940" y="113268"/>
                </a:cubicBezTo>
                <a:cubicBezTo>
                  <a:pt x="1372940" y="415315"/>
                  <a:pt x="1372939" y="717361"/>
                  <a:pt x="1372939" y="1019408"/>
                </a:cubicBezTo>
                <a:cubicBezTo>
                  <a:pt x="1372939" y="1081964"/>
                  <a:pt x="1322227" y="1132676"/>
                  <a:pt x="1259671" y="1132676"/>
                </a:cubicBezTo>
                <a:lnTo>
                  <a:pt x="113268" y="1132675"/>
                </a:lnTo>
                <a:cubicBezTo>
                  <a:pt x="50712" y="1132675"/>
                  <a:pt x="0" y="1081963"/>
                  <a:pt x="0" y="1019407"/>
                </a:cubicBezTo>
                <a:lnTo>
                  <a:pt x="0" y="113268"/>
                </a:lnTo>
                <a:close/>
              </a:path>
            </a:pathLst>
          </a:custGeom>
          <a:solidFill>
            <a:srgbClr val="FFFA96"/>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13185" tIns="113185" rIns="113185" bIns="113185"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Coaching</a:t>
            </a:r>
          </a:p>
        </p:txBody>
      </p:sp>
      <p:sp>
        <p:nvSpPr>
          <p:cNvPr id="14" name="Rectangle: Rounded Corners 4">
            <a:extLst>
              <a:ext uri="{FF2B5EF4-FFF2-40B4-BE49-F238E27FC236}">
                <a16:creationId xmlns:a16="http://schemas.microsoft.com/office/drawing/2014/main" id="{B4CC15E3-0CF1-444B-A00D-D1F150E6B2C2}"/>
              </a:ext>
            </a:extLst>
          </p:cNvPr>
          <p:cNvSpPr txBox="1"/>
          <p:nvPr/>
        </p:nvSpPr>
        <p:spPr>
          <a:xfrm>
            <a:off x="914400" y="2988345"/>
            <a:ext cx="1870108" cy="1334873"/>
          </a:xfrm>
          <a:prstGeom prst="rect">
            <a:avLst/>
          </a:prstGeom>
          <a:solidFill>
            <a:srgbClr val="5096AF"/>
          </a:solid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000" kern="1200" dirty="0"/>
              <a:t>Practice Based Methods Courses</a:t>
            </a:r>
          </a:p>
        </p:txBody>
      </p:sp>
      <p:sp>
        <p:nvSpPr>
          <p:cNvPr id="21" name="Freeform 20" descr="Arrow from Practice Based Methods Courses to Whole Class Rehearsals"/>
          <p:cNvSpPr/>
          <p:nvPr/>
        </p:nvSpPr>
        <p:spPr>
          <a:xfrm>
            <a:off x="2784509" y="3557666"/>
            <a:ext cx="291063" cy="340488"/>
          </a:xfrm>
          <a:custGeom>
            <a:avLst/>
            <a:gdLst>
              <a:gd name="connsiteX0" fmla="*/ 0 w 291063"/>
              <a:gd name="connsiteY0" fmla="*/ 68098 h 340488"/>
              <a:gd name="connsiteX1" fmla="*/ 145532 w 291063"/>
              <a:gd name="connsiteY1" fmla="*/ 68098 h 340488"/>
              <a:gd name="connsiteX2" fmla="*/ 145532 w 291063"/>
              <a:gd name="connsiteY2" fmla="*/ 0 h 340488"/>
              <a:gd name="connsiteX3" fmla="*/ 291063 w 291063"/>
              <a:gd name="connsiteY3" fmla="*/ 170244 h 340488"/>
              <a:gd name="connsiteX4" fmla="*/ 145532 w 291063"/>
              <a:gd name="connsiteY4" fmla="*/ 340488 h 340488"/>
              <a:gd name="connsiteX5" fmla="*/ 145532 w 291063"/>
              <a:gd name="connsiteY5" fmla="*/ 272390 h 340488"/>
              <a:gd name="connsiteX6" fmla="*/ 0 w 291063"/>
              <a:gd name="connsiteY6" fmla="*/ 272390 h 340488"/>
              <a:gd name="connsiteX7" fmla="*/ 0 w 291063"/>
              <a:gd name="connsiteY7" fmla="*/ 68098 h 34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063" h="340488">
                <a:moveTo>
                  <a:pt x="0" y="68098"/>
                </a:moveTo>
                <a:lnTo>
                  <a:pt x="145532" y="68098"/>
                </a:lnTo>
                <a:lnTo>
                  <a:pt x="145532" y="0"/>
                </a:lnTo>
                <a:lnTo>
                  <a:pt x="291063" y="170244"/>
                </a:lnTo>
                <a:lnTo>
                  <a:pt x="145532" y="340488"/>
                </a:lnTo>
                <a:lnTo>
                  <a:pt x="145532" y="272390"/>
                </a:lnTo>
                <a:lnTo>
                  <a:pt x="0" y="272390"/>
                </a:lnTo>
                <a:lnTo>
                  <a:pt x="0" y="68098"/>
                </a:lnTo>
                <a:close/>
              </a:path>
            </a:pathLst>
          </a:custGeom>
          <a:solidFill>
            <a:schemeClr val="bg1">
              <a:lumMod val="50000"/>
            </a:schemeClr>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68098" rIns="87319" bIns="68098" numCol="1" spcCol="1270" anchor="ctr" anchorCtr="0">
            <a:noAutofit/>
          </a:bodyPr>
          <a:lstStyle/>
          <a:p>
            <a:pPr lvl="0" algn="ctr" defTabSz="933450">
              <a:lnSpc>
                <a:spcPct val="90000"/>
              </a:lnSpc>
              <a:spcBef>
                <a:spcPct val="0"/>
              </a:spcBef>
              <a:spcAft>
                <a:spcPct val="35000"/>
              </a:spcAft>
            </a:pPr>
            <a:endParaRPr lang="en-US" sz="2100" kern="1200"/>
          </a:p>
        </p:txBody>
      </p:sp>
      <p:sp>
        <p:nvSpPr>
          <p:cNvPr id="20" name="Freeform 19"/>
          <p:cNvSpPr/>
          <p:nvPr/>
        </p:nvSpPr>
        <p:spPr>
          <a:xfrm>
            <a:off x="3140249" y="2943854"/>
            <a:ext cx="1605633" cy="1453741"/>
          </a:xfrm>
          <a:custGeom>
            <a:avLst/>
            <a:gdLst>
              <a:gd name="connsiteX0" fmla="*/ 0 w 1396910"/>
              <a:gd name="connsiteY0" fmla="*/ 84880 h 848804"/>
              <a:gd name="connsiteX1" fmla="*/ 84880 w 1396910"/>
              <a:gd name="connsiteY1" fmla="*/ 0 h 848804"/>
              <a:gd name="connsiteX2" fmla="*/ 1312030 w 1396910"/>
              <a:gd name="connsiteY2" fmla="*/ 0 h 848804"/>
              <a:gd name="connsiteX3" fmla="*/ 1396910 w 1396910"/>
              <a:gd name="connsiteY3" fmla="*/ 84880 h 848804"/>
              <a:gd name="connsiteX4" fmla="*/ 1396910 w 1396910"/>
              <a:gd name="connsiteY4" fmla="*/ 763924 h 848804"/>
              <a:gd name="connsiteX5" fmla="*/ 1312030 w 1396910"/>
              <a:gd name="connsiteY5" fmla="*/ 848804 h 848804"/>
              <a:gd name="connsiteX6" fmla="*/ 84880 w 1396910"/>
              <a:gd name="connsiteY6" fmla="*/ 848804 h 848804"/>
              <a:gd name="connsiteX7" fmla="*/ 0 w 1396910"/>
              <a:gd name="connsiteY7" fmla="*/ 763924 h 848804"/>
              <a:gd name="connsiteX8" fmla="*/ 0 w 1396910"/>
              <a:gd name="connsiteY8" fmla="*/ 84880 h 84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10" h="848804">
                <a:moveTo>
                  <a:pt x="0" y="84880"/>
                </a:moveTo>
                <a:cubicBezTo>
                  <a:pt x="0" y="38002"/>
                  <a:pt x="38002" y="0"/>
                  <a:pt x="84880" y="0"/>
                </a:cubicBezTo>
                <a:lnTo>
                  <a:pt x="1312030" y="0"/>
                </a:lnTo>
                <a:cubicBezTo>
                  <a:pt x="1358908" y="0"/>
                  <a:pt x="1396910" y="38002"/>
                  <a:pt x="1396910" y="84880"/>
                </a:cubicBezTo>
                <a:lnTo>
                  <a:pt x="1396910" y="763924"/>
                </a:lnTo>
                <a:cubicBezTo>
                  <a:pt x="1396910" y="810802"/>
                  <a:pt x="1358908" y="848804"/>
                  <a:pt x="1312030" y="848804"/>
                </a:cubicBezTo>
                <a:lnTo>
                  <a:pt x="84880" y="848804"/>
                </a:lnTo>
                <a:cubicBezTo>
                  <a:pt x="38002" y="848804"/>
                  <a:pt x="0" y="810802"/>
                  <a:pt x="0" y="763924"/>
                </a:cubicBezTo>
                <a:lnTo>
                  <a:pt x="0" y="84880"/>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04871" tIns="104871" rIns="104871" bIns="104871" numCol="1" spcCol="1270" anchor="ctr" anchorCtr="0">
            <a:noAutofit/>
          </a:bodyPr>
          <a:lstStyle/>
          <a:p>
            <a:pPr lvl="0" algn="ctr" defTabSz="933450">
              <a:lnSpc>
                <a:spcPct val="90000"/>
              </a:lnSpc>
              <a:spcBef>
                <a:spcPct val="0"/>
              </a:spcBef>
              <a:spcAft>
                <a:spcPct val="35000"/>
              </a:spcAft>
            </a:pPr>
            <a:r>
              <a:rPr lang="en-US" sz="2100" kern="1200" dirty="0"/>
              <a:t>Whole Class Rehearsals</a:t>
            </a:r>
          </a:p>
        </p:txBody>
      </p:sp>
      <p:sp>
        <p:nvSpPr>
          <p:cNvPr id="30" name="Freeform 29" descr="Arrow from Whole Class Rehearsals to Whole Class Rehearsals. "/>
          <p:cNvSpPr/>
          <p:nvPr/>
        </p:nvSpPr>
        <p:spPr>
          <a:xfrm>
            <a:off x="4745882" y="3571337"/>
            <a:ext cx="534328" cy="340488"/>
          </a:xfrm>
          <a:custGeom>
            <a:avLst/>
            <a:gdLst>
              <a:gd name="connsiteX0" fmla="*/ 0 w 291063"/>
              <a:gd name="connsiteY0" fmla="*/ 68098 h 340488"/>
              <a:gd name="connsiteX1" fmla="*/ 145532 w 291063"/>
              <a:gd name="connsiteY1" fmla="*/ 68098 h 340488"/>
              <a:gd name="connsiteX2" fmla="*/ 145532 w 291063"/>
              <a:gd name="connsiteY2" fmla="*/ 0 h 340488"/>
              <a:gd name="connsiteX3" fmla="*/ 291063 w 291063"/>
              <a:gd name="connsiteY3" fmla="*/ 170244 h 340488"/>
              <a:gd name="connsiteX4" fmla="*/ 145532 w 291063"/>
              <a:gd name="connsiteY4" fmla="*/ 340488 h 340488"/>
              <a:gd name="connsiteX5" fmla="*/ 145532 w 291063"/>
              <a:gd name="connsiteY5" fmla="*/ 272390 h 340488"/>
              <a:gd name="connsiteX6" fmla="*/ 0 w 291063"/>
              <a:gd name="connsiteY6" fmla="*/ 272390 h 340488"/>
              <a:gd name="connsiteX7" fmla="*/ 0 w 291063"/>
              <a:gd name="connsiteY7" fmla="*/ 68098 h 34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063" h="340488">
                <a:moveTo>
                  <a:pt x="0" y="68098"/>
                </a:moveTo>
                <a:lnTo>
                  <a:pt x="145532" y="68098"/>
                </a:lnTo>
                <a:lnTo>
                  <a:pt x="145532" y="0"/>
                </a:lnTo>
                <a:lnTo>
                  <a:pt x="291063" y="170244"/>
                </a:lnTo>
                <a:lnTo>
                  <a:pt x="145532" y="340488"/>
                </a:lnTo>
                <a:lnTo>
                  <a:pt x="145532" y="272390"/>
                </a:lnTo>
                <a:lnTo>
                  <a:pt x="0" y="272390"/>
                </a:lnTo>
                <a:lnTo>
                  <a:pt x="0" y="68098"/>
                </a:lnTo>
                <a:close/>
              </a:path>
            </a:pathLst>
          </a:custGeom>
          <a:solidFill>
            <a:schemeClr val="bg1">
              <a:lumMod val="50000"/>
            </a:schemeClr>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68098" rIns="87319" bIns="68098" numCol="1" spcCol="1270" anchor="ctr" anchorCtr="0">
            <a:noAutofit/>
          </a:bodyPr>
          <a:lstStyle/>
          <a:p>
            <a:pPr lvl="0" algn="ctr" defTabSz="933450">
              <a:lnSpc>
                <a:spcPct val="90000"/>
              </a:lnSpc>
              <a:spcBef>
                <a:spcPct val="0"/>
              </a:spcBef>
              <a:spcAft>
                <a:spcPct val="35000"/>
              </a:spcAft>
            </a:pPr>
            <a:endParaRPr lang="en-US" sz="2100" kern="1200"/>
          </a:p>
        </p:txBody>
      </p:sp>
      <p:sp>
        <p:nvSpPr>
          <p:cNvPr id="24" name="Freeform 23"/>
          <p:cNvSpPr/>
          <p:nvPr/>
        </p:nvSpPr>
        <p:spPr>
          <a:xfrm>
            <a:off x="5280210" y="2988345"/>
            <a:ext cx="1527059" cy="1407409"/>
          </a:xfrm>
          <a:custGeom>
            <a:avLst/>
            <a:gdLst>
              <a:gd name="connsiteX0" fmla="*/ 0 w 1427788"/>
              <a:gd name="connsiteY0" fmla="*/ 90981 h 909809"/>
              <a:gd name="connsiteX1" fmla="*/ 90981 w 1427788"/>
              <a:gd name="connsiteY1" fmla="*/ 0 h 909809"/>
              <a:gd name="connsiteX2" fmla="*/ 1336807 w 1427788"/>
              <a:gd name="connsiteY2" fmla="*/ 0 h 909809"/>
              <a:gd name="connsiteX3" fmla="*/ 1427788 w 1427788"/>
              <a:gd name="connsiteY3" fmla="*/ 90981 h 909809"/>
              <a:gd name="connsiteX4" fmla="*/ 1427788 w 1427788"/>
              <a:gd name="connsiteY4" fmla="*/ 818828 h 909809"/>
              <a:gd name="connsiteX5" fmla="*/ 1336807 w 1427788"/>
              <a:gd name="connsiteY5" fmla="*/ 909809 h 909809"/>
              <a:gd name="connsiteX6" fmla="*/ 90981 w 1427788"/>
              <a:gd name="connsiteY6" fmla="*/ 909809 h 909809"/>
              <a:gd name="connsiteX7" fmla="*/ 0 w 1427788"/>
              <a:gd name="connsiteY7" fmla="*/ 818828 h 909809"/>
              <a:gd name="connsiteX8" fmla="*/ 0 w 1427788"/>
              <a:gd name="connsiteY8" fmla="*/ 90981 h 9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788" h="909809">
                <a:moveTo>
                  <a:pt x="0" y="90981"/>
                </a:moveTo>
                <a:cubicBezTo>
                  <a:pt x="0" y="40734"/>
                  <a:pt x="40734" y="0"/>
                  <a:pt x="90981" y="0"/>
                </a:cubicBezTo>
                <a:lnTo>
                  <a:pt x="1336807" y="0"/>
                </a:lnTo>
                <a:cubicBezTo>
                  <a:pt x="1387054" y="0"/>
                  <a:pt x="1427788" y="40734"/>
                  <a:pt x="1427788" y="90981"/>
                </a:cubicBezTo>
                <a:lnTo>
                  <a:pt x="1427788" y="818828"/>
                </a:lnTo>
                <a:cubicBezTo>
                  <a:pt x="1427788" y="869075"/>
                  <a:pt x="1387054" y="909809"/>
                  <a:pt x="1336807" y="909809"/>
                </a:cubicBezTo>
                <a:lnTo>
                  <a:pt x="90981" y="909809"/>
                </a:lnTo>
                <a:cubicBezTo>
                  <a:pt x="40734" y="909809"/>
                  <a:pt x="0" y="869075"/>
                  <a:pt x="0" y="818828"/>
                </a:cubicBezTo>
                <a:lnTo>
                  <a:pt x="0" y="90981"/>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06657" tIns="106657" rIns="106657" bIns="106657" numCol="1" spcCol="1270" anchor="ctr" anchorCtr="0">
            <a:noAutofit/>
          </a:bodyPr>
          <a:lstStyle/>
          <a:p>
            <a:pPr lvl="0" algn="ctr" defTabSz="933450">
              <a:lnSpc>
                <a:spcPct val="90000"/>
              </a:lnSpc>
              <a:spcBef>
                <a:spcPct val="0"/>
              </a:spcBef>
              <a:spcAft>
                <a:spcPct val="35000"/>
              </a:spcAft>
            </a:pPr>
            <a:r>
              <a:rPr lang="en-US" sz="2100" kern="1200" dirty="0"/>
              <a:t>Whole Class Rehearsals</a:t>
            </a:r>
          </a:p>
        </p:txBody>
      </p:sp>
      <p:sp>
        <p:nvSpPr>
          <p:cNvPr id="23" name="Freeform 22" descr="Arrow from Whole Class Rehearsals to Classroom Teaching"/>
          <p:cNvSpPr/>
          <p:nvPr/>
        </p:nvSpPr>
        <p:spPr>
          <a:xfrm>
            <a:off x="6821869" y="3585009"/>
            <a:ext cx="596727" cy="313145"/>
          </a:xfrm>
          <a:custGeom>
            <a:avLst/>
            <a:gdLst>
              <a:gd name="connsiteX0" fmla="*/ 0 w 291063"/>
              <a:gd name="connsiteY0" fmla="*/ 68098 h 340488"/>
              <a:gd name="connsiteX1" fmla="*/ 145532 w 291063"/>
              <a:gd name="connsiteY1" fmla="*/ 68098 h 340488"/>
              <a:gd name="connsiteX2" fmla="*/ 145532 w 291063"/>
              <a:gd name="connsiteY2" fmla="*/ 0 h 340488"/>
              <a:gd name="connsiteX3" fmla="*/ 291063 w 291063"/>
              <a:gd name="connsiteY3" fmla="*/ 170244 h 340488"/>
              <a:gd name="connsiteX4" fmla="*/ 145532 w 291063"/>
              <a:gd name="connsiteY4" fmla="*/ 340488 h 340488"/>
              <a:gd name="connsiteX5" fmla="*/ 145532 w 291063"/>
              <a:gd name="connsiteY5" fmla="*/ 272390 h 340488"/>
              <a:gd name="connsiteX6" fmla="*/ 0 w 291063"/>
              <a:gd name="connsiteY6" fmla="*/ 272390 h 340488"/>
              <a:gd name="connsiteX7" fmla="*/ 0 w 291063"/>
              <a:gd name="connsiteY7" fmla="*/ 68098 h 34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063" h="340488">
                <a:moveTo>
                  <a:pt x="0" y="68098"/>
                </a:moveTo>
                <a:lnTo>
                  <a:pt x="145532" y="68098"/>
                </a:lnTo>
                <a:lnTo>
                  <a:pt x="145532" y="0"/>
                </a:lnTo>
                <a:lnTo>
                  <a:pt x="291063" y="170244"/>
                </a:lnTo>
                <a:lnTo>
                  <a:pt x="145532" y="340488"/>
                </a:lnTo>
                <a:lnTo>
                  <a:pt x="145532" y="272390"/>
                </a:lnTo>
                <a:lnTo>
                  <a:pt x="0" y="272390"/>
                </a:lnTo>
                <a:lnTo>
                  <a:pt x="0" y="68098"/>
                </a:lnTo>
                <a:close/>
              </a:path>
            </a:pathLst>
          </a:custGeom>
          <a:solidFill>
            <a:schemeClr val="bg1">
              <a:lumMod val="50000"/>
            </a:schemeClr>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0" tIns="68098" rIns="87319" bIns="68098" numCol="1" spcCol="1270" anchor="ctr" anchorCtr="0">
            <a:noAutofit/>
          </a:bodyPr>
          <a:lstStyle/>
          <a:p>
            <a:pPr lvl="0" algn="ctr" defTabSz="933450">
              <a:lnSpc>
                <a:spcPct val="90000"/>
              </a:lnSpc>
              <a:spcBef>
                <a:spcPct val="0"/>
              </a:spcBef>
              <a:spcAft>
                <a:spcPct val="35000"/>
              </a:spcAft>
            </a:pPr>
            <a:endParaRPr lang="en-US" sz="2100" kern="1200"/>
          </a:p>
        </p:txBody>
      </p:sp>
      <p:sp>
        <p:nvSpPr>
          <p:cNvPr id="26" name="Freeform 25"/>
          <p:cNvSpPr/>
          <p:nvPr/>
        </p:nvSpPr>
        <p:spPr>
          <a:xfrm>
            <a:off x="7418596" y="2943854"/>
            <a:ext cx="1605633" cy="1463340"/>
          </a:xfrm>
          <a:custGeom>
            <a:avLst/>
            <a:gdLst>
              <a:gd name="connsiteX0" fmla="*/ 0 w 1372939"/>
              <a:gd name="connsiteY0" fmla="*/ 113268 h 1132675"/>
              <a:gd name="connsiteX1" fmla="*/ 113268 w 1372939"/>
              <a:gd name="connsiteY1" fmla="*/ 0 h 1132675"/>
              <a:gd name="connsiteX2" fmla="*/ 1259672 w 1372939"/>
              <a:gd name="connsiteY2" fmla="*/ 0 h 1132675"/>
              <a:gd name="connsiteX3" fmla="*/ 1372940 w 1372939"/>
              <a:gd name="connsiteY3" fmla="*/ 113268 h 1132675"/>
              <a:gd name="connsiteX4" fmla="*/ 1372939 w 1372939"/>
              <a:gd name="connsiteY4" fmla="*/ 1019408 h 1132675"/>
              <a:gd name="connsiteX5" fmla="*/ 1259671 w 1372939"/>
              <a:gd name="connsiteY5" fmla="*/ 1132676 h 1132675"/>
              <a:gd name="connsiteX6" fmla="*/ 113268 w 1372939"/>
              <a:gd name="connsiteY6" fmla="*/ 1132675 h 1132675"/>
              <a:gd name="connsiteX7" fmla="*/ 0 w 1372939"/>
              <a:gd name="connsiteY7" fmla="*/ 1019407 h 1132675"/>
              <a:gd name="connsiteX8" fmla="*/ 0 w 1372939"/>
              <a:gd name="connsiteY8" fmla="*/ 113268 h 113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939" h="1132675">
                <a:moveTo>
                  <a:pt x="0" y="113268"/>
                </a:moveTo>
                <a:cubicBezTo>
                  <a:pt x="0" y="50712"/>
                  <a:pt x="50712" y="0"/>
                  <a:pt x="113268" y="0"/>
                </a:cubicBezTo>
                <a:lnTo>
                  <a:pt x="1259672" y="0"/>
                </a:lnTo>
                <a:cubicBezTo>
                  <a:pt x="1322228" y="0"/>
                  <a:pt x="1372940" y="50712"/>
                  <a:pt x="1372940" y="113268"/>
                </a:cubicBezTo>
                <a:cubicBezTo>
                  <a:pt x="1372940" y="415315"/>
                  <a:pt x="1372939" y="717361"/>
                  <a:pt x="1372939" y="1019408"/>
                </a:cubicBezTo>
                <a:cubicBezTo>
                  <a:pt x="1372939" y="1081964"/>
                  <a:pt x="1322227" y="1132676"/>
                  <a:pt x="1259671" y="1132676"/>
                </a:cubicBezTo>
                <a:lnTo>
                  <a:pt x="113268" y="1132675"/>
                </a:lnTo>
                <a:cubicBezTo>
                  <a:pt x="50712" y="1132675"/>
                  <a:pt x="0" y="1081963"/>
                  <a:pt x="0" y="1019407"/>
                </a:cubicBezTo>
                <a:lnTo>
                  <a:pt x="0" y="113268"/>
                </a:lnTo>
                <a:close/>
              </a:path>
            </a:pathLst>
          </a:custGeom>
          <a:solidFill>
            <a:srgbClr val="5096AF"/>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13185" tIns="113185" rIns="113185" bIns="113185" numCol="1" spcCol="1270" anchor="ctr" anchorCtr="0">
            <a:noAutofit/>
          </a:bodyPr>
          <a:lstStyle/>
          <a:p>
            <a:pPr lvl="0" algn="ctr" defTabSz="933450">
              <a:lnSpc>
                <a:spcPct val="90000"/>
              </a:lnSpc>
              <a:spcBef>
                <a:spcPct val="0"/>
              </a:spcBef>
              <a:spcAft>
                <a:spcPct val="35000"/>
              </a:spcAft>
            </a:pPr>
            <a:r>
              <a:rPr lang="en-US" sz="2100" kern="1200" dirty="0"/>
              <a:t>Classroom Teaching</a:t>
            </a:r>
          </a:p>
        </p:txBody>
      </p:sp>
    </p:spTree>
    <p:extLst>
      <p:ext uri="{BB962C8B-B14F-4D97-AF65-F5344CB8AC3E}">
        <p14:creationId xmlns:p14="http://schemas.microsoft.com/office/powerpoint/2010/main" val="247327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BAF1-6162-49A7-829D-4B99A2596CA8}"/>
              </a:ext>
            </a:extLst>
          </p:cNvPr>
          <p:cNvSpPr>
            <a:spLocks noGrp="1"/>
          </p:cNvSpPr>
          <p:nvPr>
            <p:ph type="title"/>
          </p:nvPr>
        </p:nvSpPr>
        <p:spPr>
          <a:xfrm>
            <a:off x="0" y="0"/>
            <a:ext cx="9144000" cy="1325563"/>
          </a:xfrm>
        </p:spPr>
        <p:txBody>
          <a:bodyPr>
            <a:normAutofit/>
          </a:bodyPr>
          <a:lstStyle/>
          <a:p>
            <a:r>
              <a:rPr lang="en-US" sz="2800" dirty="0"/>
              <a:t>Sample Progression of Candidate Skill and Coaching Foci</a:t>
            </a:r>
          </a:p>
        </p:txBody>
      </p:sp>
      <p:pic>
        <p:nvPicPr>
          <p:cNvPr id="26" name="Picture 25" descr="Example of a progression of candidate skill and coaching focus. ">
            <a:extLst>
              <a:ext uri="{FF2B5EF4-FFF2-40B4-BE49-F238E27FC236}">
                <a16:creationId xmlns:a16="http://schemas.microsoft.com/office/drawing/2014/main" id="{80950A5B-EF81-D144-84ED-D5D48B79AD1E}"/>
              </a:ext>
            </a:extLst>
          </p:cNvPr>
          <p:cNvPicPr>
            <a:picLocks noChangeAspect="1"/>
          </p:cNvPicPr>
          <p:nvPr/>
        </p:nvPicPr>
        <p:blipFill>
          <a:blip r:embed="rId3"/>
          <a:stretch>
            <a:fillRect/>
          </a:stretch>
        </p:blipFill>
        <p:spPr>
          <a:xfrm>
            <a:off x="0" y="1028867"/>
            <a:ext cx="9144000" cy="5829133"/>
          </a:xfrm>
          <a:prstGeom prst="rect">
            <a:avLst/>
          </a:prstGeom>
        </p:spPr>
      </p:pic>
    </p:spTree>
    <p:extLst>
      <p:ext uri="{BB962C8B-B14F-4D97-AF65-F5344CB8AC3E}">
        <p14:creationId xmlns:p14="http://schemas.microsoft.com/office/powerpoint/2010/main" val="94737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Study Design – Overview</a:t>
            </a:r>
          </a:p>
        </p:txBody>
      </p:sp>
      <p:grpSp>
        <p:nvGrpSpPr>
          <p:cNvPr id="3" name="Group 2" descr="Chart showing the study design. &#10;&#10;121 Teacher Education candidates will be recruited. 32 will be in group Elementary Ed 1. 32 will be in group Elementary Ed 2. 32 will be in Secondary Ed 1. 25 will be in Secondary Ed 2. &#10;&#10;For Elementary Ed 1, Elementary Ed 2, and Secondary Ed 1, each of the 32 teachers in the group will be put into one of three conditions. Self-Reflect, 11 teachers. Coach, 11 teachers, or Coach and Bug in ear, 11 teachers. &#10;&#10;For Secondary Ed 2, the groups will have 8 teachers, 8 teachers, and 9 teachers respectively. ">
            <a:extLst>
              <a:ext uri="{FF2B5EF4-FFF2-40B4-BE49-F238E27FC236}">
                <a16:creationId xmlns:a16="http://schemas.microsoft.com/office/drawing/2014/main" id="{F6B6A7FD-D28F-4D8A-BE68-B1CCBC327911}"/>
              </a:ext>
            </a:extLst>
          </p:cNvPr>
          <p:cNvGrpSpPr/>
          <p:nvPr/>
        </p:nvGrpSpPr>
        <p:grpSpPr>
          <a:xfrm>
            <a:off x="124156" y="1147638"/>
            <a:ext cx="8956522" cy="4748337"/>
            <a:chOff x="124156" y="1147638"/>
            <a:chExt cx="8956522" cy="4748337"/>
          </a:xfrm>
        </p:grpSpPr>
        <p:sp>
          <p:nvSpPr>
            <p:cNvPr id="4" name="Rounded Rectangle 3"/>
            <p:cNvSpPr/>
            <p:nvPr/>
          </p:nvSpPr>
          <p:spPr>
            <a:xfrm>
              <a:off x="3657600" y="1147638"/>
              <a:ext cx="1828800" cy="1143000"/>
            </a:xfrm>
            <a:prstGeom prst="roundRect">
              <a:avLst/>
            </a:prstGeom>
            <a:solidFill>
              <a:schemeClr val="accent3">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2000" dirty="0">
                  <a:solidFill>
                    <a:prstClr val="white"/>
                  </a:solidFill>
                  <a:latin typeface="Calibri" panose="020F0502020204030204"/>
                </a:rPr>
                <a:t>Sample: </a:t>
              </a:r>
            </a:p>
            <a:p>
              <a:pPr algn="ctr" defTabSz="685800"/>
              <a:r>
                <a:rPr lang="en-US" sz="2000" dirty="0">
                  <a:solidFill>
                    <a:prstClr val="white"/>
                  </a:solidFill>
                  <a:latin typeface="Calibri" panose="020F0502020204030204"/>
                </a:rPr>
                <a:t>121 Teacher Ed Candidates</a:t>
              </a:r>
            </a:p>
          </p:txBody>
        </p:sp>
        <p:cxnSp>
          <p:nvCxnSpPr>
            <p:cNvPr id="10" name="Straight Arrow Connector 9"/>
            <p:cNvCxnSpPr>
              <a:stCxn id="4" idx="2"/>
              <a:endCxn id="27" idx="0"/>
            </p:cNvCxnSpPr>
            <p:nvPr/>
          </p:nvCxnSpPr>
          <p:spPr>
            <a:xfrm flipH="1">
              <a:off x="1185744" y="2290638"/>
              <a:ext cx="3386256" cy="436622"/>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27" name="Rounded Rectangle 26"/>
            <p:cNvSpPr/>
            <p:nvPr/>
          </p:nvSpPr>
          <p:spPr>
            <a:xfrm>
              <a:off x="499944" y="2727260"/>
              <a:ext cx="1371600" cy="914400"/>
            </a:xfrm>
            <a:prstGeom prst="roundRect">
              <a:avLst/>
            </a:prstGeom>
            <a:solidFill>
              <a:schemeClr val="accent3">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600" dirty="0">
                  <a:solidFill>
                    <a:prstClr val="white"/>
                  </a:solidFill>
                  <a:latin typeface="Calibri" panose="020F0502020204030204"/>
                </a:rPr>
                <a:t>Elementary Ed 1</a:t>
              </a:r>
            </a:p>
            <a:p>
              <a:pPr algn="ctr" defTabSz="685800"/>
              <a:r>
                <a:rPr lang="en-US" sz="1600" dirty="0">
                  <a:solidFill>
                    <a:prstClr val="white"/>
                  </a:solidFill>
                  <a:latin typeface="Calibri" panose="020F0502020204030204"/>
                </a:rPr>
                <a:t>(n=32)</a:t>
              </a:r>
            </a:p>
          </p:txBody>
        </p:sp>
        <p:cxnSp>
          <p:nvCxnSpPr>
            <p:cNvPr id="66" name="Straight Arrow Connector 65"/>
            <p:cNvCxnSpPr>
              <a:stCxn id="27" idx="2"/>
              <a:endCxn id="8" idx="0"/>
            </p:cNvCxnSpPr>
            <p:nvPr/>
          </p:nvCxnSpPr>
          <p:spPr>
            <a:xfrm flipH="1">
              <a:off x="1184549" y="3641660"/>
              <a:ext cx="1195" cy="134003"/>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8" name="Flowchart: Connector 7"/>
            <p:cNvSpPr/>
            <p:nvPr/>
          </p:nvSpPr>
          <p:spPr>
            <a:xfrm>
              <a:off x="910229" y="3775663"/>
              <a:ext cx="548640" cy="548640"/>
            </a:xfrm>
            <a:prstGeom prst="flowChartConnector">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RA</a:t>
              </a:r>
            </a:p>
          </p:txBody>
        </p:sp>
        <p:cxnSp>
          <p:nvCxnSpPr>
            <p:cNvPr id="12" name="Straight Arrow Connector 11"/>
            <p:cNvCxnSpPr>
              <a:cxnSpLocks/>
              <a:stCxn id="8" idx="4"/>
              <a:endCxn id="5" idx="0"/>
            </p:cNvCxnSpPr>
            <p:nvPr/>
          </p:nvCxnSpPr>
          <p:spPr>
            <a:xfrm flipH="1">
              <a:off x="476522" y="4324303"/>
              <a:ext cx="708027" cy="229599"/>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5" name="Rounded Rectangle 4"/>
            <p:cNvSpPr/>
            <p:nvPr/>
          </p:nvSpPr>
          <p:spPr>
            <a:xfrm>
              <a:off x="124156" y="4553902"/>
              <a:ext cx="704732" cy="1342073"/>
            </a:xfrm>
            <a:prstGeom prst="roundRect">
              <a:avLst/>
            </a:prstGeom>
            <a:solidFill>
              <a:schemeClr val="bg2">
                <a:lumMod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Self-Reflect</a:t>
              </a:r>
            </a:p>
            <a:p>
              <a:pPr algn="ctr" defTabSz="685800"/>
              <a:r>
                <a:rPr lang="en-US" sz="1200" dirty="0">
                  <a:solidFill>
                    <a:prstClr val="white"/>
                  </a:solidFill>
                  <a:latin typeface="+mj-lt"/>
                </a:rPr>
                <a:t>(n=11)</a:t>
              </a:r>
            </a:p>
          </p:txBody>
        </p:sp>
        <p:cxnSp>
          <p:nvCxnSpPr>
            <p:cNvPr id="13" name="Straight Arrow Connector 12"/>
            <p:cNvCxnSpPr>
              <a:stCxn id="8" idx="4"/>
              <a:endCxn id="6" idx="0"/>
            </p:cNvCxnSpPr>
            <p:nvPr/>
          </p:nvCxnSpPr>
          <p:spPr>
            <a:xfrm>
              <a:off x="1184549" y="4324303"/>
              <a:ext cx="3147" cy="229599"/>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839362" y="4553902"/>
              <a:ext cx="696668" cy="1342073"/>
            </a:xfrm>
            <a:prstGeom prst="roundRect">
              <a:avLst/>
            </a:prstGeom>
            <a:solidFill>
              <a:schemeClr val="accent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Coach (n=11)</a:t>
              </a:r>
            </a:p>
          </p:txBody>
        </p:sp>
        <p:cxnSp>
          <p:nvCxnSpPr>
            <p:cNvPr id="16" name="Straight Arrow Connector 15"/>
            <p:cNvCxnSpPr>
              <a:stCxn id="8" idx="4"/>
              <a:endCxn id="7" idx="0"/>
            </p:cNvCxnSpPr>
            <p:nvPr/>
          </p:nvCxnSpPr>
          <p:spPr>
            <a:xfrm>
              <a:off x="1184549" y="4324303"/>
              <a:ext cx="699948" cy="229598"/>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1536214" y="4553901"/>
              <a:ext cx="696566" cy="1342072"/>
            </a:xfrm>
            <a:prstGeom prst="roundRect">
              <a:avLst/>
            </a:prstGeom>
            <a:solidFill>
              <a:schemeClr val="accent4">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Coach</a:t>
              </a:r>
            </a:p>
            <a:p>
              <a:pPr algn="ctr" defTabSz="685800"/>
              <a:r>
                <a:rPr lang="en-US" sz="1250" dirty="0">
                  <a:solidFill>
                    <a:prstClr val="white"/>
                  </a:solidFill>
                  <a:latin typeface="+mj-lt"/>
                </a:rPr>
                <a:t>+ </a:t>
              </a:r>
            </a:p>
            <a:p>
              <a:pPr algn="ctr" defTabSz="685800"/>
              <a:r>
                <a:rPr lang="en-US" sz="1250" dirty="0">
                  <a:solidFill>
                    <a:prstClr val="white"/>
                  </a:solidFill>
                  <a:latin typeface="+mj-lt"/>
                </a:rPr>
                <a:t>Bug in Ear</a:t>
              </a:r>
            </a:p>
            <a:p>
              <a:pPr algn="ctr" defTabSz="685800"/>
              <a:r>
                <a:rPr lang="en-US" sz="1250" dirty="0">
                  <a:solidFill>
                    <a:prstClr val="white"/>
                  </a:solidFill>
                  <a:latin typeface="+mj-lt"/>
                </a:rPr>
                <a:t>(n=10)</a:t>
              </a:r>
            </a:p>
          </p:txBody>
        </p:sp>
        <p:cxnSp>
          <p:nvCxnSpPr>
            <p:cNvPr id="32" name="Straight Arrow Connector 31"/>
            <p:cNvCxnSpPr>
              <a:cxnSpLocks/>
              <a:stCxn id="4" idx="2"/>
              <a:endCxn id="28" idx="0"/>
            </p:cNvCxnSpPr>
            <p:nvPr/>
          </p:nvCxnSpPr>
          <p:spPr>
            <a:xfrm flipH="1">
              <a:off x="3527114" y="2290638"/>
              <a:ext cx="1044886" cy="429078"/>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28" name="Rounded Rectangle 27"/>
            <p:cNvSpPr/>
            <p:nvPr/>
          </p:nvSpPr>
          <p:spPr>
            <a:xfrm>
              <a:off x="2841314" y="2719716"/>
              <a:ext cx="1371600" cy="914400"/>
            </a:xfrm>
            <a:prstGeom prst="roundRect">
              <a:avLst/>
            </a:prstGeom>
            <a:solidFill>
              <a:schemeClr val="accent3">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600" dirty="0">
                  <a:solidFill>
                    <a:prstClr val="white"/>
                  </a:solidFill>
                  <a:latin typeface="Calibri" panose="020F0502020204030204"/>
                </a:rPr>
                <a:t>Elementary Ed 2</a:t>
              </a:r>
            </a:p>
            <a:p>
              <a:pPr algn="ctr" defTabSz="685800"/>
              <a:r>
                <a:rPr lang="en-US" sz="1600" dirty="0">
                  <a:solidFill>
                    <a:prstClr val="white"/>
                  </a:solidFill>
                  <a:latin typeface="Calibri" panose="020F0502020204030204"/>
                </a:rPr>
                <a:t>(n=32)</a:t>
              </a:r>
            </a:p>
          </p:txBody>
        </p:sp>
        <p:cxnSp>
          <p:nvCxnSpPr>
            <p:cNvPr id="103" name="Straight Arrow Connector 102"/>
            <p:cNvCxnSpPr>
              <a:cxnSpLocks/>
              <a:stCxn id="28" idx="2"/>
              <a:endCxn id="72" idx="0"/>
            </p:cNvCxnSpPr>
            <p:nvPr/>
          </p:nvCxnSpPr>
          <p:spPr>
            <a:xfrm>
              <a:off x="3527114" y="3634116"/>
              <a:ext cx="2583" cy="154527"/>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72" name="Flowchart: Connector 71"/>
            <p:cNvSpPr/>
            <p:nvPr/>
          </p:nvSpPr>
          <p:spPr>
            <a:xfrm>
              <a:off x="3255377" y="3788643"/>
              <a:ext cx="548640" cy="548640"/>
            </a:xfrm>
            <a:prstGeom prst="flowChartConnector">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RA</a:t>
              </a:r>
            </a:p>
          </p:txBody>
        </p:sp>
        <p:cxnSp>
          <p:nvCxnSpPr>
            <p:cNvPr id="73" name="Straight Arrow Connector 72"/>
            <p:cNvCxnSpPr>
              <a:stCxn id="72" idx="4"/>
              <a:endCxn id="69" idx="0"/>
            </p:cNvCxnSpPr>
            <p:nvPr/>
          </p:nvCxnSpPr>
          <p:spPr>
            <a:xfrm flipH="1">
              <a:off x="2832891" y="4337283"/>
              <a:ext cx="696806" cy="216617"/>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69" name="Rounded Rectangle 68"/>
            <p:cNvSpPr/>
            <p:nvPr/>
          </p:nvSpPr>
          <p:spPr>
            <a:xfrm>
              <a:off x="2480525" y="4553900"/>
              <a:ext cx="704732" cy="1342073"/>
            </a:xfrm>
            <a:prstGeom prst="roundRect">
              <a:avLst/>
            </a:prstGeom>
            <a:solidFill>
              <a:schemeClr val="bg2">
                <a:lumMod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Self-Reflect</a:t>
              </a:r>
            </a:p>
            <a:p>
              <a:pPr algn="ctr" defTabSz="685800"/>
              <a:r>
                <a:rPr lang="en-US" sz="1250" dirty="0">
                  <a:solidFill>
                    <a:prstClr val="white"/>
                  </a:solidFill>
                  <a:latin typeface="+mj-lt"/>
                </a:rPr>
                <a:t>(n=11)</a:t>
              </a:r>
            </a:p>
          </p:txBody>
        </p:sp>
        <p:cxnSp>
          <p:nvCxnSpPr>
            <p:cNvPr id="74" name="Straight Arrow Connector 73"/>
            <p:cNvCxnSpPr>
              <a:stCxn id="72" idx="4"/>
              <a:endCxn id="70" idx="0"/>
            </p:cNvCxnSpPr>
            <p:nvPr/>
          </p:nvCxnSpPr>
          <p:spPr>
            <a:xfrm>
              <a:off x="3529697" y="4337283"/>
              <a:ext cx="3148" cy="216236"/>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70" name="Rounded Rectangle 69"/>
            <p:cNvSpPr/>
            <p:nvPr/>
          </p:nvSpPr>
          <p:spPr>
            <a:xfrm>
              <a:off x="3184511" y="4553519"/>
              <a:ext cx="696668" cy="1342073"/>
            </a:xfrm>
            <a:prstGeom prst="roundRect">
              <a:avLst/>
            </a:prstGeom>
            <a:solidFill>
              <a:schemeClr val="accent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Coach </a:t>
              </a:r>
            </a:p>
            <a:p>
              <a:pPr algn="ctr" defTabSz="685800"/>
              <a:r>
                <a:rPr lang="en-US" sz="1250" dirty="0">
                  <a:solidFill>
                    <a:prstClr val="white"/>
                  </a:solidFill>
                  <a:latin typeface="+mj-lt"/>
                </a:rPr>
                <a:t>(n=11)</a:t>
              </a:r>
            </a:p>
          </p:txBody>
        </p:sp>
        <p:cxnSp>
          <p:nvCxnSpPr>
            <p:cNvPr id="75" name="Straight Arrow Connector 74"/>
            <p:cNvCxnSpPr>
              <a:stCxn id="72" idx="4"/>
              <a:endCxn id="71" idx="0"/>
            </p:cNvCxnSpPr>
            <p:nvPr/>
          </p:nvCxnSpPr>
          <p:spPr>
            <a:xfrm>
              <a:off x="3529697" y="4337283"/>
              <a:ext cx="692003" cy="216237"/>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71" name="Rounded Rectangle 70"/>
            <p:cNvSpPr/>
            <p:nvPr/>
          </p:nvSpPr>
          <p:spPr>
            <a:xfrm>
              <a:off x="3873417" y="4553520"/>
              <a:ext cx="696566" cy="1342072"/>
            </a:xfrm>
            <a:prstGeom prst="roundRect">
              <a:avLst/>
            </a:prstGeom>
            <a:solidFill>
              <a:schemeClr val="accent4">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Coach</a:t>
              </a:r>
            </a:p>
            <a:p>
              <a:pPr algn="ctr" defTabSz="685800"/>
              <a:r>
                <a:rPr lang="en-US" sz="1250" dirty="0">
                  <a:solidFill>
                    <a:prstClr val="white"/>
                  </a:solidFill>
                  <a:latin typeface="+mj-lt"/>
                </a:rPr>
                <a:t>+ </a:t>
              </a:r>
            </a:p>
            <a:p>
              <a:pPr algn="ctr" defTabSz="685800"/>
              <a:r>
                <a:rPr lang="en-US" sz="1250" dirty="0">
                  <a:solidFill>
                    <a:prstClr val="white"/>
                  </a:solidFill>
                  <a:latin typeface="+mj-lt"/>
                </a:rPr>
                <a:t>Bug in Ear</a:t>
              </a:r>
            </a:p>
            <a:p>
              <a:pPr algn="ctr" defTabSz="685800"/>
              <a:r>
                <a:rPr lang="en-US" sz="1250" dirty="0">
                  <a:solidFill>
                    <a:prstClr val="white"/>
                  </a:solidFill>
                  <a:latin typeface="+mj-lt"/>
                </a:rPr>
                <a:t>(n=10)</a:t>
              </a:r>
            </a:p>
          </p:txBody>
        </p:sp>
        <p:cxnSp>
          <p:nvCxnSpPr>
            <p:cNvPr id="35" name="Straight Arrow Connector 34"/>
            <p:cNvCxnSpPr>
              <a:stCxn id="4" idx="2"/>
              <a:endCxn id="29" idx="0"/>
            </p:cNvCxnSpPr>
            <p:nvPr/>
          </p:nvCxnSpPr>
          <p:spPr>
            <a:xfrm>
              <a:off x="4572000" y="2290638"/>
              <a:ext cx="1216126" cy="417262"/>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29" name="Rounded Rectangle 28"/>
            <p:cNvSpPr/>
            <p:nvPr/>
          </p:nvSpPr>
          <p:spPr>
            <a:xfrm>
              <a:off x="5102326" y="2707900"/>
              <a:ext cx="1371600" cy="914400"/>
            </a:xfrm>
            <a:prstGeom prst="roundRect">
              <a:avLst/>
            </a:prstGeom>
            <a:solidFill>
              <a:schemeClr val="accent3">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600" dirty="0">
                  <a:solidFill>
                    <a:prstClr val="white"/>
                  </a:solidFill>
                  <a:latin typeface="Calibri" panose="020F0502020204030204"/>
                </a:rPr>
                <a:t>Secondary Ed 1</a:t>
              </a:r>
            </a:p>
            <a:p>
              <a:pPr algn="ctr" defTabSz="685800"/>
              <a:r>
                <a:rPr lang="en-US" sz="1600" dirty="0">
                  <a:solidFill>
                    <a:prstClr val="white"/>
                  </a:solidFill>
                  <a:latin typeface="Calibri" panose="020F0502020204030204"/>
                </a:rPr>
                <a:t>(n=32)</a:t>
              </a:r>
            </a:p>
          </p:txBody>
        </p:sp>
        <p:cxnSp>
          <p:nvCxnSpPr>
            <p:cNvPr id="83" name="Straight Arrow Connector 82"/>
            <p:cNvCxnSpPr>
              <a:stCxn id="29" idx="2"/>
              <a:endCxn id="111" idx="0"/>
            </p:cNvCxnSpPr>
            <p:nvPr/>
          </p:nvCxnSpPr>
          <p:spPr>
            <a:xfrm flipH="1">
              <a:off x="5787492" y="3622300"/>
              <a:ext cx="634" cy="153363"/>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111" name="Flowchart: Connector 110"/>
            <p:cNvSpPr/>
            <p:nvPr/>
          </p:nvSpPr>
          <p:spPr>
            <a:xfrm>
              <a:off x="5513172" y="3775663"/>
              <a:ext cx="548640" cy="548640"/>
            </a:xfrm>
            <a:prstGeom prst="flowChartConnector">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RA</a:t>
              </a:r>
            </a:p>
          </p:txBody>
        </p:sp>
        <p:cxnSp>
          <p:nvCxnSpPr>
            <p:cNvPr id="112" name="Straight Arrow Connector 111"/>
            <p:cNvCxnSpPr>
              <a:stCxn id="111" idx="4"/>
              <a:endCxn id="108" idx="0"/>
            </p:cNvCxnSpPr>
            <p:nvPr/>
          </p:nvCxnSpPr>
          <p:spPr>
            <a:xfrm flipH="1">
              <a:off x="5090686" y="4324303"/>
              <a:ext cx="696806" cy="216618"/>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108" name="Rounded Rectangle 107"/>
            <p:cNvSpPr/>
            <p:nvPr/>
          </p:nvSpPr>
          <p:spPr>
            <a:xfrm>
              <a:off x="4738320" y="4540921"/>
              <a:ext cx="704732" cy="1342073"/>
            </a:xfrm>
            <a:prstGeom prst="roundRect">
              <a:avLst/>
            </a:prstGeom>
            <a:solidFill>
              <a:schemeClr val="bg2">
                <a:lumMod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Self-Reflect</a:t>
              </a:r>
            </a:p>
            <a:p>
              <a:pPr algn="ctr" defTabSz="685800"/>
              <a:r>
                <a:rPr lang="en-US" sz="1250" dirty="0">
                  <a:solidFill>
                    <a:prstClr val="white"/>
                  </a:solidFill>
                  <a:latin typeface="+mj-lt"/>
                </a:rPr>
                <a:t>(n=10)</a:t>
              </a:r>
            </a:p>
          </p:txBody>
        </p:sp>
        <p:cxnSp>
          <p:nvCxnSpPr>
            <p:cNvPr id="113" name="Straight Arrow Connector 112"/>
            <p:cNvCxnSpPr>
              <a:stCxn id="111" idx="4"/>
              <a:endCxn id="109" idx="0"/>
            </p:cNvCxnSpPr>
            <p:nvPr/>
          </p:nvCxnSpPr>
          <p:spPr>
            <a:xfrm>
              <a:off x="5787492" y="4324303"/>
              <a:ext cx="3148" cy="216237"/>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109" name="Rounded Rectangle 108"/>
            <p:cNvSpPr/>
            <p:nvPr/>
          </p:nvSpPr>
          <p:spPr>
            <a:xfrm>
              <a:off x="5442306" y="4540540"/>
              <a:ext cx="696668" cy="1342073"/>
            </a:xfrm>
            <a:prstGeom prst="roundRect">
              <a:avLst/>
            </a:prstGeom>
            <a:solidFill>
              <a:schemeClr val="accent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Coach </a:t>
              </a:r>
            </a:p>
            <a:p>
              <a:pPr algn="ctr" defTabSz="685800"/>
              <a:r>
                <a:rPr lang="en-US" sz="1250" dirty="0">
                  <a:solidFill>
                    <a:prstClr val="white"/>
                  </a:solidFill>
                  <a:latin typeface="+mj-lt"/>
                </a:rPr>
                <a:t>(n=11)</a:t>
              </a:r>
            </a:p>
          </p:txBody>
        </p:sp>
        <p:cxnSp>
          <p:nvCxnSpPr>
            <p:cNvPr id="114" name="Straight Arrow Connector 113"/>
            <p:cNvCxnSpPr>
              <a:stCxn id="111" idx="4"/>
              <a:endCxn id="110" idx="0"/>
            </p:cNvCxnSpPr>
            <p:nvPr/>
          </p:nvCxnSpPr>
          <p:spPr>
            <a:xfrm>
              <a:off x="5787492" y="4324303"/>
              <a:ext cx="692003" cy="216238"/>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110" name="Rounded Rectangle 109"/>
            <p:cNvSpPr/>
            <p:nvPr/>
          </p:nvSpPr>
          <p:spPr>
            <a:xfrm>
              <a:off x="6131212" y="4540541"/>
              <a:ext cx="696566" cy="1342072"/>
            </a:xfrm>
            <a:prstGeom prst="roundRect">
              <a:avLst/>
            </a:prstGeom>
            <a:solidFill>
              <a:schemeClr val="accent4">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Coach</a:t>
              </a:r>
            </a:p>
            <a:p>
              <a:pPr algn="ctr" defTabSz="685800"/>
              <a:r>
                <a:rPr lang="en-US" sz="1250" dirty="0">
                  <a:solidFill>
                    <a:prstClr val="white"/>
                  </a:solidFill>
                  <a:latin typeface="+mj-lt"/>
                </a:rPr>
                <a:t>+ </a:t>
              </a:r>
            </a:p>
            <a:p>
              <a:pPr algn="ctr" defTabSz="685800"/>
              <a:r>
                <a:rPr lang="en-US" sz="1250" dirty="0">
                  <a:solidFill>
                    <a:prstClr val="white"/>
                  </a:solidFill>
                  <a:latin typeface="+mj-lt"/>
                </a:rPr>
                <a:t>Bug in Ear</a:t>
              </a:r>
            </a:p>
            <a:p>
              <a:pPr algn="ctr" defTabSz="685800"/>
              <a:r>
                <a:rPr lang="en-US" sz="1250" dirty="0">
                  <a:solidFill>
                    <a:prstClr val="white"/>
                  </a:solidFill>
                  <a:latin typeface="+mj-lt"/>
                </a:rPr>
                <a:t>(n=11)</a:t>
              </a:r>
            </a:p>
          </p:txBody>
        </p:sp>
        <p:cxnSp>
          <p:nvCxnSpPr>
            <p:cNvPr id="38" name="Straight Arrow Connector 37"/>
            <p:cNvCxnSpPr>
              <a:stCxn id="4" idx="2"/>
              <a:endCxn id="30" idx="0"/>
            </p:cNvCxnSpPr>
            <p:nvPr/>
          </p:nvCxnSpPr>
          <p:spPr>
            <a:xfrm>
              <a:off x="4572000" y="2290638"/>
              <a:ext cx="3466457" cy="417262"/>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30" name="Rounded Rectangle 29"/>
            <p:cNvSpPr/>
            <p:nvPr/>
          </p:nvSpPr>
          <p:spPr>
            <a:xfrm>
              <a:off x="7352657" y="2707900"/>
              <a:ext cx="1371600" cy="914400"/>
            </a:xfrm>
            <a:prstGeom prst="roundRect">
              <a:avLst/>
            </a:prstGeom>
            <a:solidFill>
              <a:schemeClr val="accent3">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600" dirty="0">
                  <a:solidFill>
                    <a:prstClr val="white"/>
                  </a:solidFill>
                  <a:latin typeface="Calibri" panose="020F0502020204030204"/>
                </a:rPr>
                <a:t>Secondary Ed 2</a:t>
              </a:r>
            </a:p>
            <a:p>
              <a:pPr algn="ctr" defTabSz="685800"/>
              <a:r>
                <a:rPr lang="en-US" sz="1600" dirty="0">
                  <a:solidFill>
                    <a:prstClr val="white"/>
                  </a:solidFill>
                  <a:latin typeface="Calibri" panose="020F0502020204030204"/>
                </a:rPr>
                <a:t>(n=25)</a:t>
              </a:r>
            </a:p>
          </p:txBody>
        </p:sp>
        <p:cxnSp>
          <p:nvCxnSpPr>
            <p:cNvPr id="130" name="Straight Arrow Connector 129"/>
            <p:cNvCxnSpPr>
              <a:stCxn id="30" idx="2"/>
              <a:endCxn id="118" idx="0"/>
            </p:cNvCxnSpPr>
            <p:nvPr/>
          </p:nvCxnSpPr>
          <p:spPr>
            <a:xfrm>
              <a:off x="8038457" y="3622300"/>
              <a:ext cx="1935" cy="152982"/>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118" name="Flowchart: Connector 117"/>
            <p:cNvSpPr/>
            <p:nvPr/>
          </p:nvSpPr>
          <p:spPr>
            <a:xfrm>
              <a:off x="7766072" y="3775282"/>
              <a:ext cx="548640" cy="548640"/>
            </a:xfrm>
            <a:prstGeom prst="flowChartConnector">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RA</a:t>
              </a:r>
            </a:p>
          </p:txBody>
        </p:sp>
        <p:cxnSp>
          <p:nvCxnSpPr>
            <p:cNvPr id="119" name="Straight Arrow Connector 118"/>
            <p:cNvCxnSpPr>
              <a:stCxn id="118" idx="4"/>
              <a:endCxn id="115" idx="0"/>
            </p:cNvCxnSpPr>
            <p:nvPr/>
          </p:nvCxnSpPr>
          <p:spPr>
            <a:xfrm flipH="1">
              <a:off x="7343585" y="4323922"/>
              <a:ext cx="696807" cy="216618"/>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115" name="Rounded Rectangle 114"/>
            <p:cNvSpPr/>
            <p:nvPr/>
          </p:nvSpPr>
          <p:spPr>
            <a:xfrm>
              <a:off x="6991219" y="4540540"/>
              <a:ext cx="704732" cy="1342073"/>
            </a:xfrm>
            <a:prstGeom prst="roundRect">
              <a:avLst/>
            </a:prstGeom>
            <a:solidFill>
              <a:schemeClr val="bg2">
                <a:lumMod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Self-Reflect</a:t>
              </a:r>
            </a:p>
            <a:p>
              <a:pPr algn="ctr" defTabSz="685800"/>
              <a:r>
                <a:rPr lang="en-US" sz="1250" dirty="0">
                  <a:solidFill>
                    <a:prstClr val="white"/>
                  </a:solidFill>
                  <a:latin typeface="+mj-lt"/>
                </a:rPr>
                <a:t>(n=8)</a:t>
              </a:r>
            </a:p>
          </p:txBody>
        </p:sp>
        <p:cxnSp>
          <p:nvCxnSpPr>
            <p:cNvPr id="120" name="Straight Arrow Connector 119"/>
            <p:cNvCxnSpPr>
              <a:stCxn id="118" idx="4"/>
              <a:endCxn id="116" idx="0"/>
            </p:cNvCxnSpPr>
            <p:nvPr/>
          </p:nvCxnSpPr>
          <p:spPr>
            <a:xfrm>
              <a:off x="8040392" y="4323922"/>
              <a:ext cx="3147" cy="216237"/>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116" name="Rounded Rectangle 115"/>
            <p:cNvSpPr/>
            <p:nvPr/>
          </p:nvSpPr>
          <p:spPr>
            <a:xfrm>
              <a:off x="7695205" y="4540159"/>
              <a:ext cx="696668" cy="1342073"/>
            </a:xfrm>
            <a:prstGeom prst="roundRect">
              <a:avLst/>
            </a:prstGeom>
            <a:solidFill>
              <a:schemeClr val="accent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Coach</a:t>
              </a:r>
            </a:p>
            <a:p>
              <a:pPr algn="ctr" defTabSz="685800"/>
              <a:r>
                <a:rPr lang="en-US" sz="1250" dirty="0">
                  <a:solidFill>
                    <a:prstClr val="white"/>
                  </a:solidFill>
                  <a:latin typeface="+mj-lt"/>
                </a:rPr>
                <a:t>(n=8)</a:t>
              </a:r>
            </a:p>
          </p:txBody>
        </p:sp>
        <p:cxnSp>
          <p:nvCxnSpPr>
            <p:cNvPr id="121" name="Straight Arrow Connector 120"/>
            <p:cNvCxnSpPr>
              <a:stCxn id="118" idx="4"/>
              <a:endCxn id="117" idx="0"/>
            </p:cNvCxnSpPr>
            <p:nvPr/>
          </p:nvCxnSpPr>
          <p:spPr>
            <a:xfrm>
              <a:off x="8040392" y="4323922"/>
              <a:ext cx="692003" cy="216238"/>
            </a:xfrm>
            <a:prstGeom prst="straightConnector1">
              <a:avLst/>
            </a:prstGeom>
            <a:ln>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sp>
          <p:nvSpPr>
            <p:cNvPr id="117" name="Rounded Rectangle 116"/>
            <p:cNvSpPr/>
            <p:nvPr/>
          </p:nvSpPr>
          <p:spPr>
            <a:xfrm>
              <a:off x="8384112" y="4540160"/>
              <a:ext cx="696566" cy="1342072"/>
            </a:xfrm>
            <a:prstGeom prst="roundRect">
              <a:avLst/>
            </a:prstGeom>
            <a:solidFill>
              <a:schemeClr val="accent4">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50" dirty="0">
                  <a:solidFill>
                    <a:prstClr val="white"/>
                  </a:solidFill>
                  <a:latin typeface="+mj-lt"/>
                </a:rPr>
                <a:t>Coach</a:t>
              </a:r>
            </a:p>
            <a:p>
              <a:pPr algn="ctr" defTabSz="685800"/>
              <a:r>
                <a:rPr lang="en-US" sz="1250" dirty="0">
                  <a:solidFill>
                    <a:prstClr val="white"/>
                  </a:solidFill>
                  <a:latin typeface="+mj-lt"/>
                </a:rPr>
                <a:t>+ </a:t>
              </a:r>
            </a:p>
            <a:p>
              <a:pPr algn="ctr" defTabSz="685800"/>
              <a:r>
                <a:rPr lang="en-US" sz="1250" dirty="0">
                  <a:solidFill>
                    <a:prstClr val="white"/>
                  </a:solidFill>
                  <a:latin typeface="+mj-lt"/>
                </a:rPr>
                <a:t>Bug in Ear</a:t>
              </a:r>
            </a:p>
            <a:p>
              <a:pPr algn="ctr" defTabSz="685800"/>
              <a:r>
                <a:rPr lang="en-US" sz="1250" dirty="0">
                  <a:solidFill>
                    <a:prstClr val="white"/>
                  </a:solidFill>
                  <a:latin typeface="+mj-lt"/>
                </a:rPr>
                <a:t>(n=9)</a:t>
              </a:r>
            </a:p>
          </p:txBody>
        </p:sp>
      </p:grpSp>
    </p:spTree>
    <p:extLst>
      <p:ext uri="{BB962C8B-B14F-4D97-AF65-F5344CB8AC3E}">
        <p14:creationId xmlns:p14="http://schemas.microsoft.com/office/powerpoint/2010/main" val="217491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Treatment Conditions</a:t>
            </a:r>
          </a:p>
        </p:txBody>
      </p:sp>
      <p:graphicFrame>
        <p:nvGraphicFramePr>
          <p:cNvPr id="5" name="Table 4"/>
          <p:cNvGraphicFramePr>
            <a:graphicFrameLocks noGrp="1"/>
          </p:cNvGraphicFramePr>
          <p:nvPr>
            <p:extLst>
              <p:ext uri="{D42A27DB-BD31-4B8C-83A1-F6EECF244321}">
                <p14:modId xmlns:p14="http://schemas.microsoft.com/office/powerpoint/2010/main" val="3225129323"/>
              </p:ext>
            </p:extLst>
          </p:nvPr>
        </p:nvGraphicFramePr>
        <p:xfrm>
          <a:off x="628650" y="1252939"/>
          <a:ext cx="7886700" cy="4599760"/>
        </p:xfrm>
        <a:graphic>
          <a:graphicData uri="http://schemas.openxmlformats.org/drawingml/2006/table">
            <a:tbl>
              <a:tblPr firstRow="1">
                <a:tableStyleId>{5C22544A-7EE6-4342-B048-85BDC9FD1C3A}</a:tableStyleId>
              </a:tblPr>
              <a:tblGrid>
                <a:gridCol w="2081892">
                  <a:extLst>
                    <a:ext uri="{9D8B030D-6E8A-4147-A177-3AD203B41FA5}">
                      <a16:colId xmlns:a16="http://schemas.microsoft.com/office/drawing/2014/main" val="20000"/>
                    </a:ext>
                  </a:extLst>
                </a:gridCol>
                <a:gridCol w="244929">
                  <a:extLst>
                    <a:ext uri="{9D8B030D-6E8A-4147-A177-3AD203B41FA5}">
                      <a16:colId xmlns:a16="http://schemas.microsoft.com/office/drawing/2014/main" val="20001"/>
                    </a:ext>
                  </a:extLst>
                </a:gridCol>
                <a:gridCol w="1690007">
                  <a:extLst>
                    <a:ext uri="{9D8B030D-6E8A-4147-A177-3AD203B41FA5}">
                      <a16:colId xmlns:a16="http://schemas.microsoft.com/office/drawing/2014/main" val="20002"/>
                    </a:ext>
                  </a:extLst>
                </a:gridCol>
                <a:gridCol w="244929">
                  <a:extLst>
                    <a:ext uri="{9D8B030D-6E8A-4147-A177-3AD203B41FA5}">
                      <a16:colId xmlns:a16="http://schemas.microsoft.com/office/drawing/2014/main" val="20003"/>
                    </a:ext>
                  </a:extLst>
                </a:gridCol>
                <a:gridCol w="1690007">
                  <a:extLst>
                    <a:ext uri="{9D8B030D-6E8A-4147-A177-3AD203B41FA5}">
                      <a16:colId xmlns:a16="http://schemas.microsoft.com/office/drawing/2014/main" val="20004"/>
                    </a:ext>
                  </a:extLst>
                </a:gridCol>
                <a:gridCol w="244929">
                  <a:extLst>
                    <a:ext uri="{9D8B030D-6E8A-4147-A177-3AD203B41FA5}">
                      <a16:colId xmlns:a16="http://schemas.microsoft.com/office/drawing/2014/main" val="20005"/>
                    </a:ext>
                  </a:extLst>
                </a:gridCol>
                <a:gridCol w="1690007">
                  <a:extLst>
                    <a:ext uri="{9D8B030D-6E8A-4147-A177-3AD203B41FA5}">
                      <a16:colId xmlns:a16="http://schemas.microsoft.com/office/drawing/2014/main" val="20006"/>
                    </a:ext>
                  </a:extLst>
                </a:gridCol>
              </a:tblGrid>
              <a:tr h="676003">
                <a:tc>
                  <a:txBody>
                    <a:bodyPr/>
                    <a:lstStyle/>
                    <a:p>
                      <a:pPr algn="l" fontAlgn="b"/>
                      <a:endParaRPr lang="en-US" sz="1900" b="0" i="0" u="none" strike="noStrike" dirty="0">
                        <a:solidFill>
                          <a:sysClr val="windowText" lastClr="000000"/>
                        </a:solidFill>
                        <a:effectLst/>
                        <a:latin typeface="Calibri" panose="020F0502020204030204" pitchFamily="34" charset="0"/>
                      </a:endParaRPr>
                    </a:p>
                  </a:txBody>
                  <a:tcPr marL="14696" marR="14696" marT="14696" marB="0" anchor="b">
                    <a:solidFill>
                      <a:schemeClr val="bg1"/>
                    </a:solidFill>
                  </a:tcPr>
                </a:tc>
                <a:tc>
                  <a:txBody>
                    <a:bodyPr/>
                    <a:lstStyle/>
                    <a:p>
                      <a:pPr algn="l" fontAlgn="b"/>
                      <a:endParaRPr lang="en-US" sz="1900" b="0" i="0" u="none" strike="noStrike" dirty="0">
                        <a:solidFill>
                          <a:sysClr val="windowText" lastClr="000000"/>
                        </a:solidFill>
                        <a:effectLst/>
                        <a:latin typeface="Calibri" panose="020F0502020204030204" pitchFamily="34" charset="0"/>
                      </a:endParaRPr>
                    </a:p>
                  </a:txBody>
                  <a:tcPr marL="14696" marR="14696" marT="14696" marB="0" anchor="b">
                    <a:solidFill>
                      <a:schemeClr val="bg1"/>
                    </a:solidFill>
                  </a:tcPr>
                </a:tc>
                <a:tc>
                  <a:txBody>
                    <a:bodyPr/>
                    <a:lstStyle/>
                    <a:p>
                      <a:pPr algn="ctr" fontAlgn="b"/>
                      <a:r>
                        <a:rPr lang="en-US" sz="1900" b="1" u="none" strike="noStrike" dirty="0">
                          <a:solidFill>
                            <a:sysClr val="windowText" lastClr="000000"/>
                          </a:solidFill>
                          <a:effectLst/>
                        </a:rPr>
                        <a:t>Control Condition </a:t>
                      </a:r>
                      <a:endParaRPr lang="en-US" sz="1900" b="1" i="0" u="none" strike="noStrike" dirty="0">
                        <a:solidFill>
                          <a:sysClr val="windowText" lastClr="000000"/>
                        </a:solidFill>
                        <a:effectLst/>
                        <a:latin typeface="Calibri" panose="020F0502020204030204" pitchFamily="34" charset="0"/>
                      </a:endParaRPr>
                    </a:p>
                  </a:txBody>
                  <a:tcPr marL="14696" marR="14696" marT="14696" marB="0" anchor="b">
                    <a:solidFill>
                      <a:schemeClr val="bg1"/>
                    </a:solidFill>
                  </a:tcPr>
                </a:tc>
                <a:tc>
                  <a:txBody>
                    <a:bodyPr/>
                    <a:lstStyle/>
                    <a:p>
                      <a:pPr algn="ctr" fontAlgn="b"/>
                      <a:endParaRPr lang="en-US" sz="1900" b="1" i="0" u="none" strike="noStrike" dirty="0">
                        <a:solidFill>
                          <a:sysClr val="windowText" lastClr="000000"/>
                        </a:solidFill>
                        <a:effectLst/>
                        <a:latin typeface="Calibri" panose="020F0502020204030204" pitchFamily="34" charset="0"/>
                      </a:endParaRPr>
                    </a:p>
                  </a:txBody>
                  <a:tcPr marL="14696" marR="14696" marT="14696" marB="0" anchor="b">
                    <a:solidFill>
                      <a:schemeClr val="bg1"/>
                    </a:solidFill>
                  </a:tcPr>
                </a:tc>
                <a:tc>
                  <a:txBody>
                    <a:bodyPr/>
                    <a:lstStyle/>
                    <a:p>
                      <a:pPr algn="ctr" fontAlgn="b"/>
                      <a:r>
                        <a:rPr lang="en-US" sz="1900" b="1" u="none" strike="noStrike" dirty="0">
                          <a:solidFill>
                            <a:sysClr val="windowText" lastClr="000000"/>
                          </a:solidFill>
                          <a:effectLst/>
                        </a:rPr>
                        <a:t>Treatment 1</a:t>
                      </a:r>
                      <a:endParaRPr lang="en-US" sz="1900" b="1" i="0" u="none" strike="noStrike" dirty="0">
                        <a:solidFill>
                          <a:sysClr val="windowText" lastClr="000000"/>
                        </a:solidFill>
                        <a:effectLst/>
                        <a:latin typeface="Calibri" panose="020F0502020204030204" pitchFamily="34" charset="0"/>
                      </a:endParaRPr>
                    </a:p>
                  </a:txBody>
                  <a:tcPr marL="14696" marR="14696" marT="14696" marB="0" anchor="b">
                    <a:solidFill>
                      <a:schemeClr val="bg1"/>
                    </a:solidFill>
                  </a:tcPr>
                </a:tc>
                <a:tc>
                  <a:txBody>
                    <a:bodyPr/>
                    <a:lstStyle/>
                    <a:p>
                      <a:pPr algn="ctr" fontAlgn="b"/>
                      <a:endParaRPr lang="en-US" sz="1900" b="1" i="0" u="none" strike="noStrike" dirty="0">
                        <a:solidFill>
                          <a:sysClr val="windowText" lastClr="000000"/>
                        </a:solidFill>
                        <a:effectLst/>
                        <a:latin typeface="Calibri" panose="020F0502020204030204" pitchFamily="34" charset="0"/>
                      </a:endParaRPr>
                    </a:p>
                  </a:txBody>
                  <a:tcPr marL="14696" marR="14696" marT="14696" marB="0" anchor="b">
                    <a:solidFill>
                      <a:schemeClr val="bg1"/>
                    </a:solidFill>
                  </a:tcPr>
                </a:tc>
                <a:tc>
                  <a:txBody>
                    <a:bodyPr/>
                    <a:lstStyle/>
                    <a:p>
                      <a:pPr algn="ctr" fontAlgn="b"/>
                      <a:r>
                        <a:rPr lang="en-US" sz="1900" b="1" u="none" strike="noStrike" dirty="0">
                          <a:solidFill>
                            <a:sysClr val="windowText" lastClr="000000"/>
                          </a:solidFill>
                          <a:effectLst/>
                        </a:rPr>
                        <a:t>Treatment 2</a:t>
                      </a:r>
                      <a:endParaRPr lang="en-US" sz="1900" b="1" i="0" u="none" strike="noStrike" dirty="0">
                        <a:solidFill>
                          <a:sysClr val="windowText" lastClr="000000"/>
                        </a:solidFill>
                        <a:effectLst/>
                        <a:latin typeface="Calibri" panose="020F0502020204030204" pitchFamily="34" charset="0"/>
                      </a:endParaRPr>
                    </a:p>
                  </a:txBody>
                  <a:tcPr marL="14696" marR="14696" marT="14696" marB="0" anchor="b">
                    <a:solidFill>
                      <a:schemeClr val="bg1"/>
                    </a:solidFill>
                  </a:tcPr>
                </a:tc>
                <a:extLst>
                  <a:ext uri="{0D108BD9-81ED-4DB2-BD59-A6C34878D82A}">
                    <a16:rowId xmlns:a16="http://schemas.microsoft.com/office/drawing/2014/main" val="10000"/>
                  </a:ext>
                </a:extLst>
              </a:tr>
              <a:tr h="1102179">
                <a:tc>
                  <a:txBody>
                    <a:bodyPr/>
                    <a:lstStyle/>
                    <a:p>
                      <a:pPr algn="ctr" fontAlgn="ctr"/>
                      <a:br>
                        <a:rPr lang="en-US" sz="1900" u="none" strike="noStrike" dirty="0">
                          <a:effectLst/>
                        </a:rPr>
                      </a:br>
                      <a:r>
                        <a:rPr lang="en-US" sz="1900" u="none" strike="noStrike" dirty="0">
                          <a:effectLst/>
                        </a:rPr>
                        <a:t>Simulation</a:t>
                      </a:r>
                    </a:p>
                    <a:p>
                      <a:pPr algn="ctr" fontAlgn="ctr"/>
                      <a:r>
                        <a:rPr lang="en-US" sz="1900" u="none" strike="noStrike" dirty="0">
                          <a:effectLst/>
                        </a:rPr>
                        <a:t>Session 1</a:t>
                      </a:r>
                    </a:p>
                  </a:txBody>
                  <a:tcPr marL="14696" marR="14696" marT="14696" marB="0" anchor="ctr">
                    <a:solidFill>
                      <a:srgbClr val="5096AF"/>
                    </a:solidFill>
                  </a:tcPr>
                </a:tc>
                <a:tc>
                  <a:txBody>
                    <a:bodyPr/>
                    <a:lstStyle/>
                    <a:p>
                      <a:pPr algn="ctr" fontAlgn="ctr"/>
                      <a:endParaRPr lang="en-US" sz="1900" b="1" i="0"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a:t>
                      </a:r>
                      <a:endParaRPr lang="en-US" sz="1900" b="0" i="1" u="none" strike="noStrike" dirty="0">
                        <a:solidFill>
                          <a:srgbClr val="000000"/>
                        </a:solidFill>
                        <a:effectLst/>
                        <a:latin typeface="Calibri" panose="020F0502020204030204" pitchFamily="34" charset="0"/>
                      </a:endParaRPr>
                    </a:p>
                  </a:txBody>
                  <a:tcPr marL="14696" marR="14696" marT="14696" marB="0" anchor="ctr">
                    <a:solidFill>
                      <a:srgbClr val="5096AF"/>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a:t>
                      </a:r>
                      <a:endParaRPr lang="en-US" sz="1900" b="0" i="1" u="none" strike="noStrike" dirty="0">
                        <a:solidFill>
                          <a:srgbClr val="000000"/>
                        </a:solidFill>
                        <a:effectLst/>
                        <a:latin typeface="Calibri" panose="020F0502020204030204" pitchFamily="34" charset="0"/>
                      </a:endParaRPr>
                    </a:p>
                  </a:txBody>
                  <a:tcPr marL="14696" marR="14696" marT="14696" marB="0" anchor="ctr">
                    <a:solidFill>
                      <a:srgbClr val="5096AF"/>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"Bug in the Ear"</a:t>
                      </a:r>
                      <a:endParaRPr lang="en-US" sz="1900" b="0" i="0" u="none" strike="noStrike" dirty="0">
                        <a:solidFill>
                          <a:srgbClr val="000000"/>
                        </a:solidFill>
                        <a:effectLst/>
                        <a:latin typeface="Calibri" panose="020F0502020204030204" pitchFamily="34" charset="0"/>
                      </a:endParaRPr>
                    </a:p>
                  </a:txBody>
                  <a:tcPr marL="14696" marR="14696" marT="14696" marB="0" anchor="ctr">
                    <a:solidFill>
                      <a:srgbClr val="5096AF"/>
                    </a:solidFill>
                  </a:tcPr>
                </a:tc>
                <a:extLst>
                  <a:ext uri="{0D108BD9-81ED-4DB2-BD59-A6C34878D82A}">
                    <a16:rowId xmlns:a16="http://schemas.microsoft.com/office/drawing/2014/main" val="10001"/>
                  </a:ext>
                </a:extLst>
              </a:tr>
              <a:tr h="308610">
                <a:tc>
                  <a:txBody>
                    <a:bodyPr/>
                    <a:lstStyle/>
                    <a:p>
                      <a:pPr algn="ctr" fontAlgn="ctr"/>
                      <a:endParaRPr lang="en-US" sz="1900" b="1" i="0" u="none" strike="noStrike" dirty="0">
                        <a:solidFill>
                          <a:srgbClr val="000000"/>
                        </a:solidFill>
                        <a:effectLst/>
                        <a:latin typeface="Calibri" panose="020F0502020204030204" pitchFamily="34" charset="0"/>
                      </a:endParaRPr>
                    </a:p>
                  </a:txBody>
                  <a:tcPr marL="14696" marR="14696" marT="14696" marB="0" anchor="ctr">
                    <a:solidFill>
                      <a:schemeClr val="bg1">
                        <a:lumMod val="65000"/>
                      </a:schemeClr>
                    </a:solidFill>
                  </a:tcPr>
                </a:tc>
                <a:tc>
                  <a:txBody>
                    <a:bodyPr/>
                    <a:lstStyle/>
                    <a:p>
                      <a:pPr algn="ctr" fontAlgn="ctr"/>
                      <a:endParaRPr lang="en-US" sz="1900" b="1" i="0"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lumMod val="65000"/>
                      </a:schemeClr>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lumMod val="65000"/>
                      </a:schemeClr>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lumMod val="65000"/>
                      </a:schemeClr>
                    </a:solidFill>
                  </a:tcPr>
                </a:tc>
                <a:extLst>
                  <a:ext uri="{0D108BD9-81ED-4DB2-BD59-A6C34878D82A}">
                    <a16:rowId xmlns:a16="http://schemas.microsoft.com/office/drawing/2014/main" val="10002"/>
                  </a:ext>
                </a:extLst>
              </a:tr>
              <a:tr h="1102179">
                <a:tc>
                  <a:txBody>
                    <a:bodyPr/>
                    <a:lstStyle/>
                    <a:p>
                      <a:pPr algn="ctr" fontAlgn="ctr"/>
                      <a:r>
                        <a:rPr lang="en-US" sz="1900" u="none" strike="noStrike" dirty="0">
                          <a:effectLst/>
                        </a:rPr>
                        <a:t>Treatment</a:t>
                      </a:r>
                    </a:p>
                  </a:txBody>
                  <a:tcPr marL="14696" marR="14696" marT="14696" marB="0" anchor="ctr">
                    <a:solidFill>
                      <a:srgbClr val="FFFA96"/>
                    </a:solidFill>
                  </a:tcPr>
                </a:tc>
                <a:tc>
                  <a:txBody>
                    <a:bodyPr/>
                    <a:lstStyle/>
                    <a:p>
                      <a:pPr algn="ctr" fontAlgn="ctr"/>
                      <a:endParaRPr lang="en-US" sz="1900" b="1" i="0"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Self Reflection</a:t>
                      </a:r>
                      <a:endParaRPr lang="en-US" sz="1900" b="0" i="1" u="none" strike="noStrike" dirty="0">
                        <a:solidFill>
                          <a:srgbClr val="000000"/>
                        </a:solidFill>
                        <a:effectLst/>
                        <a:latin typeface="Calibri" panose="020F0502020204030204" pitchFamily="34" charset="0"/>
                      </a:endParaRPr>
                    </a:p>
                  </a:txBody>
                  <a:tcPr marL="14696" marR="14696" marT="14696" marB="0" anchor="ctr">
                    <a:solidFill>
                      <a:srgbClr val="FFFA96"/>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Coaching</a:t>
                      </a:r>
                      <a:endParaRPr lang="en-US" sz="1900" b="0" i="1" u="none" strike="noStrike" dirty="0">
                        <a:solidFill>
                          <a:srgbClr val="000000"/>
                        </a:solidFill>
                        <a:effectLst/>
                        <a:latin typeface="Calibri" panose="020F0502020204030204" pitchFamily="34" charset="0"/>
                      </a:endParaRPr>
                    </a:p>
                  </a:txBody>
                  <a:tcPr marL="14696" marR="14696" marT="14696" marB="0" anchor="ctr">
                    <a:solidFill>
                      <a:srgbClr val="FFFA96"/>
                    </a:solidFill>
                  </a:tcPr>
                </a:tc>
                <a:tc>
                  <a:txBody>
                    <a:bodyPr/>
                    <a:lstStyle/>
                    <a:p>
                      <a:pPr algn="ctr" fontAlgn="ctr"/>
                      <a:endParaRPr lang="en-US" sz="1900" b="0" i="1"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 Coaching</a:t>
                      </a:r>
                      <a:endParaRPr lang="en-US" sz="1900" b="0" i="1" u="none" strike="noStrike" dirty="0">
                        <a:solidFill>
                          <a:srgbClr val="000000"/>
                        </a:solidFill>
                        <a:effectLst/>
                        <a:latin typeface="Calibri" panose="020F0502020204030204" pitchFamily="34" charset="0"/>
                      </a:endParaRPr>
                    </a:p>
                  </a:txBody>
                  <a:tcPr marL="14696" marR="14696" marT="14696" marB="0" anchor="ctr">
                    <a:solidFill>
                      <a:srgbClr val="FFFA96"/>
                    </a:solidFill>
                  </a:tcPr>
                </a:tc>
                <a:extLst>
                  <a:ext uri="{0D108BD9-81ED-4DB2-BD59-A6C34878D82A}">
                    <a16:rowId xmlns:a16="http://schemas.microsoft.com/office/drawing/2014/main" val="10003"/>
                  </a:ext>
                </a:extLst>
              </a:tr>
              <a:tr h="308610">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4696" marR="14696" marT="14696" marB="0" anchor="b">
                    <a:solidFill>
                      <a:schemeClr val="bg1">
                        <a:lumMod val="65000"/>
                      </a:schemeClr>
                    </a:solidFill>
                  </a:tcPr>
                </a:tc>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4696" marR="14696" marT="14696" marB="0" anchor="b">
                    <a:solidFill>
                      <a:schemeClr val="bg1"/>
                    </a:solidFill>
                  </a:tcPr>
                </a:tc>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4696" marR="14696" marT="14696" marB="0" anchor="b">
                    <a:solidFill>
                      <a:schemeClr val="bg1">
                        <a:lumMod val="65000"/>
                      </a:schemeClr>
                    </a:solidFill>
                  </a:tcPr>
                </a:tc>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4696" marR="14696" marT="14696" marB="0" anchor="b">
                    <a:solidFill>
                      <a:schemeClr val="bg1"/>
                    </a:solidFill>
                  </a:tcPr>
                </a:tc>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4696" marR="14696" marT="14696" marB="0" anchor="b">
                    <a:solidFill>
                      <a:schemeClr val="bg1">
                        <a:lumMod val="65000"/>
                      </a:schemeClr>
                    </a:solidFill>
                  </a:tcPr>
                </a:tc>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4696" marR="14696" marT="14696" marB="0" anchor="b">
                    <a:solidFill>
                      <a:schemeClr val="bg1"/>
                    </a:solidFill>
                  </a:tcPr>
                </a:tc>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14696" marR="14696" marT="14696" marB="0" anchor="b">
                    <a:solidFill>
                      <a:schemeClr val="bg1">
                        <a:lumMod val="65000"/>
                      </a:schemeClr>
                    </a:solidFill>
                  </a:tcPr>
                </a:tc>
                <a:extLst>
                  <a:ext uri="{0D108BD9-81ED-4DB2-BD59-A6C34878D82A}">
                    <a16:rowId xmlns:a16="http://schemas.microsoft.com/office/drawing/2014/main" val="10004"/>
                  </a:ext>
                </a:extLst>
              </a:tr>
              <a:tr h="1102179">
                <a:tc>
                  <a:txBody>
                    <a:bodyPr/>
                    <a:lstStyle/>
                    <a:p>
                      <a:pPr algn="ctr" fontAlgn="ctr"/>
                      <a:r>
                        <a:rPr lang="en-US" sz="1900" u="none" strike="noStrike" dirty="0">
                          <a:effectLst/>
                        </a:rPr>
                        <a:t>Simulation</a:t>
                      </a:r>
                    </a:p>
                    <a:p>
                      <a:pPr algn="ctr" fontAlgn="ctr"/>
                      <a:r>
                        <a:rPr lang="en-US" sz="1900" u="none" strike="noStrike" dirty="0">
                          <a:effectLst/>
                        </a:rPr>
                        <a:t>Session 2</a:t>
                      </a:r>
                    </a:p>
                  </a:txBody>
                  <a:tcPr marL="14696" marR="14696" marT="14696" marB="0" anchor="ctr">
                    <a:solidFill>
                      <a:srgbClr val="BEE1FF"/>
                    </a:solidFill>
                  </a:tcPr>
                </a:tc>
                <a:tc>
                  <a:txBody>
                    <a:bodyPr/>
                    <a:lstStyle/>
                    <a:p>
                      <a:pPr algn="ctr" fontAlgn="ctr"/>
                      <a:endParaRPr lang="en-US" sz="1900" b="1" i="0"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a:t>
                      </a:r>
                      <a:endParaRPr lang="en-US" sz="1900" b="0" i="0" u="none" strike="noStrike" dirty="0">
                        <a:solidFill>
                          <a:srgbClr val="000000"/>
                        </a:solidFill>
                        <a:effectLst/>
                        <a:latin typeface="Calibri" panose="020F0502020204030204" pitchFamily="34" charset="0"/>
                      </a:endParaRPr>
                    </a:p>
                  </a:txBody>
                  <a:tcPr marL="14696" marR="14696" marT="14696" marB="0" anchor="ctr">
                    <a:solidFill>
                      <a:srgbClr val="BEE1FF"/>
                    </a:solidFill>
                  </a:tcPr>
                </a:tc>
                <a:tc>
                  <a:txBody>
                    <a:bodyPr/>
                    <a:lstStyle/>
                    <a:p>
                      <a:pPr algn="ctr" fontAlgn="ctr"/>
                      <a:endParaRPr lang="en-US" sz="1900" b="0" i="0"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a:t>
                      </a:r>
                      <a:endParaRPr lang="en-US" sz="1900" b="0" i="0" u="none" strike="noStrike" dirty="0">
                        <a:solidFill>
                          <a:srgbClr val="000000"/>
                        </a:solidFill>
                        <a:effectLst/>
                        <a:latin typeface="Calibri" panose="020F0502020204030204" pitchFamily="34" charset="0"/>
                      </a:endParaRPr>
                    </a:p>
                  </a:txBody>
                  <a:tcPr marL="14696" marR="14696" marT="14696" marB="0" anchor="ctr">
                    <a:solidFill>
                      <a:srgbClr val="BEE1FF"/>
                    </a:solidFill>
                  </a:tcPr>
                </a:tc>
                <a:tc>
                  <a:txBody>
                    <a:bodyPr/>
                    <a:lstStyle/>
                    <a:p>
                      <a:pPr algn="ctr" fontAlgn="ctr"/>
                      <a:endParaRPr lang="en-US" sz="1900" b="0" i="0" u="none" strike="noStrike" dirty="0">
                        <a:solidFill>
                          <a:srgbClr val="000000"/>
                        </a:solidFill>
                        <a:effectLst/>
                        <a:latin typeface="Calibri" panose="020F0502020204030204" pitchFamily="34" charset="0"/>
                      </a:endParaRPr>
                    </a:p>
                  </a:txBody>
                  <a:tcPr marL="14696" marR="14696" marT="14696" marB="0" anchor="ctr">
                    <a:solidFill>
                      <a:schemeClr val="bg1"/>
                    </a:solidFill>
                  </a:tcPr>
                </a:tc>
                <a:tc>
                  <a:txBody>
                    <a:bodyPr/>
                    <a:lstStyle/>
                    <a:p>
                      <a:pPr algn="ctr" fontAlgn="ctr"/>
                      <a:r>
                        <a:rPr lang="en-US" sz="1900" u="none" strike="noStrike" dirty="0">
                          <a:effectLst/>
                        </a:rPr>
                        <a:t>-----</a:t>
                      </a:r>
                      <a:endParaRPr lang="en-US" sz="1900" b="0" i="0" u="none" strike="noStrike" dirty="0">
                        <a:solidFill>
                          <a:srgbClr val="000000"/>
                        </a:solidFill>
                        <a:effectLst/>
                        <a:latin typeface="Calibri" panose="020F0502020204030204" pitchFamily="34" charset="0"/>
                      </a:endParaRPr>
                    </a:p>
                  </a:txBody>
                  <a:tcPr marL="14696" marR="14696" marT="14696" marB="0" anchor="ctr">
                    <a:solidFill>
                      <a:srgbClr val="BEE1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3576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D514-62EB-EA44-AA35-E0F7F86EB43E}"/>
              </a:ext>
            </a:extLst>
          </p:cNvPr>
          <p:cNvSpPr>
            <a:spLocks noGrp="1"/>
          </p:cNvSpPr>
          <p:nvPr>
            <p:ph type="title"/>
          </p:nvPr>
        </p:nvSpPr>
        <p:spPr/>
        <p:txBody>
          <a:bodyPr/>
          <a:lstStyle/>
          <a:p>
            <a:r>
              <a:rPr lang="en-US" dirty="0">
                <a:latin typeface="+mn-lt"/>
              </a:rPr>
              <a:t>Data Collection and Analysis</a:t>
            </a:r>
          </a:p>
        </p:txBody>
      </p:sp>
      <p:sp>
        <p:nvSpPr>
          <p:cNvPr id="3" name="Content Placeholder 2">
            <a:extLst>
              <a:ext uri="{FF2B5EF4-FFF2-40B4-BE49-F238E27FC236}">
                <a16:creationId xmlns:a16="http://schemas.microsoft.com/office/drawing/2014/main" id="{D4086941-704E-C746-893C-86688CA385A1}"/>
              </a:ext>
            </a:extLst>
          </p:cNvPr>
          <p:cNvSpPr>
            <a:spLocks noGrp="1"/>
          </p:cNvSpPr>
          <p:nvPr>
            <p:ph idx="1"/>
          </p:nvPr>
        </p:nvSpPr>
        <p:spPr>
          <a:xfrm>
            <a:off x="628650" y="1272209"/>
            <a:ext cx="7886700" cy="4904754"/>
          </a:xfrm>
        </p:spPr>
        <p:txBody>
          <a:bodyPr>
            <a:noAutofit/>
          </a:bodyPr>
          <a:lstStyle/>
          <a:p>
            <a:r>
              <a:rPr lang="en-US" dirty="0"/>
              <a:t>Detailed data about candidates</a:t>
            </a:r>
          </a:p>
          <a:p>
            <a:pPr lvl="1"/>
            <a:r>
              <a:rPr lang="en-US" sz="2800" dirty="0"/>
              <a:t>Surveys before and after sessions</a:t>
            </a:r>
          </a:p>
          <a:p>
            <a:pPr marL="457200" lvl="1" indent="0">
              <a:buNone/>
            </a:pPr>
            <a:endParaRPr lang="en-US" sz="2800" dirty="0"/>
          </a:p>
          <a:p>
            <a:r>
              <a:rPr lang="en-US" dirty="0"/>
              <a:t>Transcripts of all simulation sessions</a:t>
            </a:r>
          </a:p>
          <a:p>
            <a:pPr lvl="1"/>
            <a:r>
              <a:rPr lang="en-US" sz="2800" dirty="0"/>
              <a:t>Human coding with rubrics</a:t>
            </a:r>
          </a:p>
          <a:p>
            <a:pPr lvl="1"/>
            <a:r>
              <a:rPr lang="en-US" sz="2800" dirty="0"/>
              <a:t>Computational linguistic analyses and readily accessible information for candidates</a:t>
            </a:r>
          </a:p>
          <a:p>
            <a:pPr marL="457200" lvl="1" indent="0">
              <a:buNone/>
            </a:pPr>
            <a:endParaRPr lang="en-US" sz="2800" dirty="0"/>
          </a:p>
          <a:p>
            <a:r>
              <a:rPr lang="en-US" dirty="0"/>
              <a:t>Tools for coaches</a:t>
            </a:r>
          </a:p>
          <a:p>
            <a:pPr lvl="1"/>
            <a:r>
              <a:rPr lang="en-US" sz="2800" dirty="0"/>
              <a:t>Protocols with theories of candidate development with respect to focal practice</a:t>
            </a:r>
          </a:p>
        </p:txBody>
      </p:sp>
    </p:spTree>
    <p:extLst>
      <p:ext uri="{BB962C8B-B14F-4D97-AF65-F5344CB8AC3E}">
        <p14:creationId xmlns:p14="http://schemas.microsoft.com/office/powerpoint/2010/main" val="152530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3F88-A31C-374F-B47A-4BBB7350E6A2}"/>
              </a:ext>
            </a:extLst>
          </p:cNvPr>
          <p:cNvSpPr>
            <a:spLocks noGrp="1"/>
          </p:cNvSpPr>
          <p:nvPr>
            <p:ph type="title"/>
          </p:nvPr>
        </p:nvSpPr>
        <p:spPr/>
        <p:txBody>
          <a:bodyPr/>
          <a:lstStyle/>
          <a:p>
            <a:r>
              <a:rPr lang="en-US" dirty="0">
                <a:latin typeface="+mn-lt"/>
              </a:rPr>
              <a:t>Zooming back out</a:t>
            </a:r>
          </a:p>
        </p:txBody>
      </p:sp>
    </p:spTree>
    <p:extLst>
      <p:ext uri="{BB962C8B-B14F-4D97-AF65-F5344CB8AC3E}">
        <p14:creationId xmlns:p14="http://schemas.microsoft.com/office/powerpoint/2010/main" val="912146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D514-62EB-EA44-AA35-E0F7F86EB43E}"/>
              </a:ext>
            </a:extLst>
          </p:cNvPr>
          <p:cNvSpPr>
            <a:spLocks noGrp="1"/>
          </p:cNvSpPr>
          <p:nvPr>
            <p:ph type="title"/>
          </p:nvPr>
        </p:nvSpPr>
        <p:spPr>
          <a:xfrm>
            <a:off x="240632" y="344556"/>
            <a:ext cx="8986649" cy="561135"/>
          </a:xfrm>
        </p:spPr>
        <p:txBody>
          <a:bodyPr>
            <a:noAutofit/>
          </a:bodyPr>
          <a:lstStyle/>
          <a:p>
            <a:r>
              <a:rPr lang="en-US" dirty="0">
                <a:latin typeface="+mn-lt"/>
              </a:rPr>
              <a:t>Approximations as a Tool for Research</a:t>
            </a:r>
          </a:p>
        </p:txBody>
      </p:sp>
      <p:sp>
        <p:nvSpPr>
          <p:cNvPr id="3" name="Content Placeholder 2">
            <a:extLst>
              <a:ext uri="{FF2B5EF4-FFF2-40B4-BE49-F238E27FC236}">
                <a16:creationId xmlns:a16="http://schemas.microsoft.com/office/drawing/2014/main" id="{D4086941-704E-C746-893C-86688CA385A1}"/>
              </a:ext>
            </a:extLst>
          </p:cNvPr>
          <p:cNvSpPr>
            <a:spLocks noGrp="1"/>
          </p:cNvSpPr>
          <p:nvPr>
            <p:ph idx="1"/>
          </p:nvPr>
        </p:nvSpPr>
        <p:spPr>
          <a:xfrm>
            <a:off x="628650" y="1391478"/>
            <a:ext cx="8223802" cy="5314122"/>
          </a:xfrm>
        </p:spPr>
        <p:txBody>
          <a:bodyPr>
            <a:normAutofit fontScale="85000" lnSpcReduction="20000"/>
          </a:bodyPr>
          <a:lstStyle/>
          <a:p>
            <a:r>
              <a:rPr lang="en-US" sz="3200" dirty="0"/>
              <a:t>Different kinds of questions than is typical in research on teacher education</a:t>
            </a:r>
          </a:p>
          <a:p>
            <a:pPr marL="692150" lvl="1" indent="-234950"/>
            <a:r>
              <a:rPr lang="en-US" dirty="0"/>
              <a:t>Holding content and students constant can make aspects of practice more salient</a:t>
            </a:r>
          </a:p>
          <a:p>
            <a:pPr marL="457200" lvl="1" indent="0">
              <a:buNone/>
            </a:pPr>
            <a:endParaRPr lang="en-US" dirty="0"/>
          </a:p>
          <a:p>
            <a:pPr marL="692150" lvl="1" indent="-234950"/>
            <a:r>
              <a:rPr lang="en-US" dirty="0"/>
              <a:t>Observing the development of practice in real time</a:t>
            </a:r>
          </a:p>
          <a:p>
            <a:pPr marL="457200" lvl="1" indent="0">
              <a:buNone/>
            </a:pPr>
            <a:endParaRPr lang="en-US" dirty="0"/>
          </a:p>
          <a:p>
            <a:pPr marL="692150" lvl="1" indent="-234950"/>
            <a:r>
              <a:rPr lang="en-US" dirty="0"/>
              <a:t>Rapid prototyping and improving interventions</a:t>
            </a:r>
          </a:p>
          <a:p>
            <a:pPr marL="457200" lvl="1" indent="0">
              <a:buNone/>
            </a:pPr>
            <a:endParaRPr lang="en-US" dirty="0"/>
          </a:p>
          <a:p>
            <a:pPr marL="228600" lvl="1">
              <a:spcBef>
                <a:spcPts val="1000"/>
              </a:spcBef>
            </a:pPr>
            <a:r>
              <a:rPr lang="en-US" sz="3200" dirty="0"/>
              <a:t>Simulations as diagnostic spaces</a:t>
            </a:r>
          </a:p>
          <a:p>
            <a:pPr marL="914400" lvl="3" indent="0">
              <a:spcBef>
                <a:spcPts val="1000"/>
              </a:spcBef>
              <a:buNone/>
            </a:pPr>
            <a:endParaRPr lang="en-US" sz="2600" dirty="0"/>
          </a:p>
          <a:p>
            <a:pPr marL="228600" lvl="1">
              <a:spcBef>
                <a:spcPts val="1000"/>
              </a:spcBef>
            </a:pPr>
            <a:r>
              <a:rPr lang="en-US" sz="3200" dirty="0"/>
              <a:t>Differentiation for teachers across contexts, over time</a:t>
            </a:r>
          </a:p>
          <a:p>
            <a:pPr marL="1143000" lvl="3">
              <a:spcBef>
                <a:spcPts val="1000"/>
              </a:spcBef>
            </a:pPr>
            <a:r>
              <a:rPr lang="en-US" sz="2800" dirty="0"/>
              <a:t>Moving from a one-size-fits-all model</a:t>
            </a:r>
            <a:endParaRPr lang="en-US" sz="3300" dirty="0"/>
          </a:p>
          <a:p>
            <a:pPr marL="1143000" lvl="3">
              <a:spcBef>
                <a:spcPts val="1000"/>
              </a:spcBef>
            </a:pPr>
            <a:r>
              <a:rPr lang="en-US" sz="2800" dirty="0"/>
              <a:t>Individualization and targeted support- improve efficiency</a:t>
            </a:r>
          </a:p>
          <a:p>
            <a:pPr marL="1143000" lvl="3">
              <a:spcBef>
                <a:spcPts val="1000"/>
              </a:spcBef>
            </a:pPr>
            <a:r>
              <a:rPr lang="en-US" sz="2800" dirty="0"/>
              <a:t>Pre-service, induction, and beyond</a:t>
            </a:r>
          </a:p>
          <a:p>
            <a:pPr marL="0" indent="0">
              <a:buNone/>
            </a:pPr>
            <a:endParaRPr lang="en-US" dirty="0"/>
          </a:p>
        </p:txBody>
      </p:sp>
    </p:spTree>
    <p:extLst>
      <p:ext uri="{BB962C8B-B14F-4D97-AF65-F5344CB8AC3E}">
        <p14:creationId xmlns:p14="http://schemas.microsoft.com/office/powerpoint/2010/main" val="2124693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Turns and Talk </a:t>
            </a:r>
            <a:r>
              <a:rPr lang="en-US" sz="2000" dirty="0">
                <a:latin typeface="+mn-lt"/>
              </a:rPr>
              <a:t>(4)</a:t>
            </a:r>
          </a:p>
        </p:txBody>
      </p:sp>
      <p:sp>
        <p:nvSpPr>
          <p:cNvPr id="3" name="Content Placeholder 2"/>
          <p:cNvSpPr>
            <a:spLocks noGrp="1"/>
          </p:cNvSpPr>
          <p:nvPr>
            <p:ph idx="1"/>
          </p:nvPr>
        </p:nvSpPr>
        <p:spPr>
          <a:xfrm>
            <a:off x="628650" y="1282700"/>
            <a:ext cx="8515350" cy="5575300"/>
          </a:xfrm>
        </p:spPr>
        <p:txBody>
          <a:bodyPr>
            <a:normAutofit/>
          </a:bodyPr>
          <a:lstStyle/>
          <a:p>
            <a:r>
              <a:rPr lang="en-US" b="1" dirty="0"/>
              <a:t>When</a:t>
            </a:r>
            <a:r>
              <a:rPr lang="en-US" dirty="0"/>
              <a:t> are approximations helpful? </a:t>
            </a:r>
          </a:p>
          <a:p>
            <a:pPr lvl="1"/>
            <a:r>
              <a:rPr lang="en-US" dirty="0"/>
              <a:t>For whom?</a:t>
            </a:r>
          </a:p>
          <a:p>
            <a:pPr lvl="1"/>
            <a:r>
              <a:rPr lang="en-US" dirty="0"/>
              <a:t>Under what conditions?</a:t>
            </a:r>
          </a:p>
          <a:p>
            <a:endParaRPr lang="en-US" dirty="0"/>
          </a:p>
          <a:p>
            <a:pPr marL="0" indent="0">
              <a:buNone/>
            </a:pPr>
            <a:endParaRPr lang="en-US" dirty="0"/>
          </a:p>
          <a:p>
            <a:pPr marL="457200" lvl="2" indent="0">
              <a:buNone/>
            </a:pPr>
            <a:endParaRPr lang="en-US" sz="3200" dirty="0"/>
          </a:p>
          <a:p>
            <a:pPr marL="914400" lvl="3" indent="0">
              <a:spcBef>
                <a:spcPts val="1000"/>
              </a:spcBef>
              <a:buNone/>
            </a:pPr>
            <a:endParaRPr lang="en-US" sz="2600" dirty="0"/>
          </a:p>
          <a:p>
            <a:endParaRPr lang="en-US" dirty="0"/>
          </a:p>
        </p:txBody>
      </p:sp>
    </p:spTree>
    <p:extLst>
      <p:ext uri="{BB962C8B-B14F-4D97-AF65-F5344CB8AC3E}">
        <p14:creationId xmlns:p14="http://schemas.microsoft.com/office/powerpoint/2010/main" val="2882707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Lingering Questions</a:t>
            </a:r>
          </a:p>
        </p:txBody>
      </p:sp>
      <p:sp>
        <p:nvSpPr>
          <p:cNvPr id="3" name="Content Placeholder 2"/>
          <p:cNvSpPr>
            <a:spLocks noGrp="1"/>
          </p:cNvSpPr>
          <p:nvPr>
            <p:ph idx="1"/>
          </p:nvPr>
        </p:nvSpPr>
        <p:spPr>
          <a:xfrm>
            <a:off x="468923" y="1172308"/>
            <a:ext cx="8675077" cy="5509846"/>
          </a:xfrm>
        </p:spPr>
        <p:txBody>
          <a:bodyPr>
            <a:normAutofit/>
          </a:bodyPr>
          <a:lstStyle/>
          <a:p>
            <a:r>
              <a:rPr lang="en-US" dirty="0"/>
              <a:t>Sequence of skill development and timing of approximations</a:t>
            </a:r>
          </a:p>
          <a:p>
            <a:pPr lvl="1"/>
            <a:r>
              <a:rPr lang="en-US" sz="2800" dirty="0"/>
              <a:t>Do some aspects of practice improve more readily than others?</a:t>
            </a:r>
          </a:p>
          <a:p>
            <a:pPr lvl="1"/>
            <a:r>
              <a:rPr lang="en-US" sz="2800" dirty="0"/>
              <a:t>Informing scope and sequence of teacher education curriculum</a:t>
            </a:r>
          </a:p>
          <a:p>
            <a:pPr lvl="1"/>
            <a:r>
              <a:rPr lang="en-US" sz="2800" dirty="0"/>
              <a:t>Connections to induction programs- trajectory of development over time and across contexts</a:t>
            </a:r>
          </a:p>
          <a:p>
            <a:endParaRPr lang="en-US" dirty="0"/>
          </a:p>
          <a:p>
            <a:r>
              <a:rPr lang="en-US" dirty="0"/>
              <a:t>Lock chains of proficiency?</a:t>
            </a:r>
          </a:p>
          <a:p>
            <a:pPr lvl="1"/>
            <a:r>
              <a:rPr lang="en-US" sz="2800" dirty="0"/>
              <a:t>Badges, </a:t>
            </a:r>
            <a:r>
              <a:rPr lang="en-US" sz="2800" dirty="0" err="1"/>
              <a:t>microcredentials</a:t>
            </a:r>
            <a:endParaRPr lang="en-US" sz="2800" dirty="0"/>
          </a:p>
          <a:p>
            <a:pPr lvl="1"/>
            <a:r>
              <a:rPr lang="en-US" sz="2800" dirty="0"/>
              <a:t>Scope and sequence</a:t>
            </a:r>
          </a:p>
          <a:p>
            <a:pPr lvl="1"/>
            <a:endParaRPr lang="en-US" sz="2800"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911751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15A5-8511-D04B-A3E3-AC16A3684C4A}"/>
              </a:ext>
            </a:extLst>
          </p:cNvPr>
          <p:cNvSpPr>
            <a:spLocks noGrp="1"/>
          </p:cNvSpPr>
          <p:nvPr>
            <p:ph type="title"/>
          </p:nvPr>
        </p:nvSpPr>
        <p:spPr/>
        <p:txBody>
          <a:bodyPr/>
          <a:lstStyle/>
          <a:p>
            <a:r>
              <a:rPr lang="en-US" dirty="0">
                <a:latin typeface="+mn-lt"/>
              </a:rPr>
              <a:t>Lingering Questions </a:t>
            </a:r>
            <a:r>
              <a:rPr lang="en-US" sz="2800" dirty="0">
                <a:latin typeface="+mn-lt"/>
              </a:rPr>
              <a:t>cont’d</a:t>
            </a:r>
            <a:endParaRPr lang="en-US" dirty="0">
              <a:latin typeface="+mn-lt"/>
            </a:endParaRPr>
          </a:p>
        </p:txBody>
      </p:sp>
      <p:sp>
        <p:nvSpPr>
          <p:cNvPr id="3" name="Content Placeholder 2">
            <a:extLst>
              <a:ext uri="{FF2B5EF4-FFF2-40B4-BE49-F238E27FC236}">
                <a16:creationId xmlns:a16="http://schemas.microsoft.com/office/drawing/2014/main" id="{36BBCB6C-ABCA-E144-9C0C-1D70C58F45ED}"/>
              </a:ext>
            </a:extLst>
          </p:cNvPr>
          <p:cNvSpPr>
            <a:spLocks noGrp="1"/>
          </p:cNvSpPr>
          <p:nvPr>
            <p:ph idx="1"/>
          </p:nvPr>
        </p:nvSpPr>
        <p:spPr>
          <a:xfrm>
            <a:off x="471488" y="1157288"/>
            <a:ext cx="8043862" cy="5019675"/>
          </a:xfrm>
        </p:spPr>
        <p:txBody>
          <a:bodyPr>
            <a:normAutofit/>
          </a:bodyPr>
          <a:lstStyle/>
          <a:p>
            <a:r>
              <a:rPr lang="en-US" dirty="0"/>
              <a:t>Transfer</a:t>
            </a:r>
          </a:p>
          <a:p>
            <a:pPr lvl="1"/>
            <a:r>
              <a:rPr lang="en-US" sz="2800" dirty="0"/>
              <a:t>Relationship between teaching in simulated settings and teaching in K-12 classrooms</a:t>
            </a:r>
          </a:p>
          <a:p>
            <a:pPr lvl="1"/>
            <a:r>
              <a:rPr lang="en-US" sz="2800" dirty="0"/>
              <a:t>Affordances in terms of internal validity</a:t>
            </a:r>
          </a:p>
          <a:p>
            <a:pPr lvl="1"/>
            <a:r>
              <a:rPr lang="en-US" sz="2800" dirty="0"/>
              <a:t>Questions about external validity</a:t>
            </a:r>
          </a:p>
          <a:p>
            <a:pPr marL="457200" lvl="1" indent="0">
              <a:buNone/>
            </a:pPr>
            <a:endParaRPr lang="en-US" sz="2800" dirty="0"/>
          </a:p>
          <a:p>
            <a:r>
              <a:rPr lang="en-US" dirty="0"/>
              <a:t>What is marginalized when we focus on observable practice?</a:t>
            </a:r>
          </a:p>
          <a:p>
            <a:pPr lvl="1"/>
            <a:r>
              <a:rPr lang="en-US" sz="2800" dirty="0"/>
              <a:t>Beliefs?</a:t>
            </a:r>
          </a:p>
          <a:p>
            <a:pPr lvl="1"/>
            <a:r>
              <a:rPr lang="en-US" sz="2800" dirty="0"/>
              <a:t>Identity?</a:t>
            </a:r>
          </a:p>
          <a:p>
            <a:pPr lvl="1"/>
            <a:r>
              <a:rPr lang="en-US" sz="2800" dirty="0"/>
              <a:t>Students?</a:t>
            </a:r>
          </a:p>
          <a:p>
            <a:pPr marL="457200" lvl="1" indent="0">
              <a:buNone/>
            </a:pPr>
            <a:endParaRPr lang="en-US" sz="2800" dirty="0"/>
          </a:p>
          <a:p>
            <a:pPr marL="457200" lvl="1" indent="0">
              <a:buNone/>
            </a:pPr>
            <a:endParaRPr lang="en-US" dirty="0"/>
          </a:p>
        </p:txBody>
      </p:sp>
    </p:spTree>
    <p:extLst>
      <p:ext uri="{BB962C8B-B14F-4D97-AF65-F5344CB8AC3E}">
        <p14:creationId xmlns:p14="http://schemas.microsoft.com/office/powerpoint/2010/main" val="79226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018" y="-36072"/>
            <a:ext cx="9037982" cy="1073425"/>
          </a:xfrm>
          <a:prstGeom prst="rect">
            <a:avLst/>
          </a:prstGeom>
        </p:spPr>
        <p:txBody>
          <a:bodyPr anchor="b">
            <a:normAutofit fontScale="90000"/>
          </a:bodyPr>
          <a:lstStyle/>
          <a:p>
            <a:pPr algn="ctr"/>
            <a:r>
              <a:rPr lang="en-US" sz="4000" dirty="0">
                <a:latin typeface="+mn-lt"/>
              </a:rPr>
              <a:t>High-Quality Teaching from Day 1 And Beyond</a:t>
            </a:r>
            <a:endParaRPr lang="en-US" sz="4100" dirty="0">
              <a:latin typeface="+mn-lt"/>
            </a:endParaRPr>
          </a:p>
        </p:txBody>
      </p:sp>
      <p:sp>
        <p:nvSpPr>
          <p:cNvPr id="3" name="Content Placeholder 2"/>
          <p:cNvSpPr>
            <a:spLocks noGrp="1"/>
          </p:cNvSpPr>
          <p:nvPr>
            <p:ph idx="1"/>
          </p:nvPr>
        </p:nvSpPr>
        <p:spPr>
          <a:xfrm>
            <a:off x="474642" y="1314862"/>
            <a:ext cx="8194716" cy="4991696"/>
          </a:xfrm>
          <a:prstGeom prst="rect">
            <a:avLst/>
          </a:prstGeom>
        </p:spPr>
        <p:txBody>
          <a:bodyPr>
            <a:normAutofit fontScale="92500"/>
          </a:bodyPr>
          <a:lstStyle/>
          <a:p>
            <a:pPr marL="114300" lvl="1" indent="0">
              <a:buNone/>
            </a:pPr>
            <a:r>
              <a:rPr lang="en-US" dirty="0"/>
              <a:t>Steep returns to experience in early years (</a:t>
            </a:r>
            <a:r>
              <a:rPr lang="en-US" dirty="0" err="1"/>
              <a:t>Atteberry</a:t>
            </a:r>
            <a:r>
              <a:rPr lang="en-US" dirty="0"/>
              <a:t> et al., 2015)</a:t>
            </a:r>
          </a:p>
          <a:p>
            <a:pPr lvl="1"/>
            <a:r>
              <a:rPr lang="en-US" dirty="0"/>
              <a:t>Questions of readiness </a:t>
            </a:r>
          </a:p>
          <a:p>
            <a:pPr lvl="1"/>
            <a:r>
              <a:rPr lang="en-US" dirty="0"/>
              <a:t>Learning “on the job” </a:t>
            </a:r>
          </a:p>
          <a:p>
            <a:pPr marL="182880" lvl="1"/>
            <a:endParaRPr lang="en-US" b="1" dirty="0"/>
          </a:p>
          <a:p>
            <a:pPr marL="342900" lvl="1" indent="0">
              <a:buNone/>
              <a:tabLst>
                <a:tab pos="342900" algn="l"/>
              </a:tabLst>
            </a:pPr>
            <a:r>
              <a:rPr lang="en-US" dirty="0"/>
              <a:t>How can teacher education programs prepare novices who are ready to provide ambitious instruction on their first day in the classroom? </a:t>
            </a:r>
            <a:br>
              <a:rPr lang="en-US" dirty="0"/>
            </a:br>
            <a:endParaRPr lang="en-US" dirty="0"/>
          </a:p>
          <a:p>
            <a:pPr marL="0" indent="-114300">
              <a:buNone/>
              <a:tabLst>
                <a:tab pos="342900" algn="l"/>
              </a:tabLst>
            </a:pPr>
            <a:r>
              <a:rPr lang="en-US" dirty="0"/>
              <a:t>Plateau of improvement mid-career? (Kraft &amp; </a:t>
            </a:r>
            <a:r>
              <a:rPr lang="en-US" dirty="0" err="1"/>
              <a:t>Papay</a:t>
            </a:r>
            <a:r>
              <a:rPr lang="en-US" dirty="0"/>
              <a:t>, 2014)</a:t>
            </a:r>
          </a:p>
          <a:p>
            <a:pPr lvl="1">
              <a:tabLst>
                <a:tab pos="342900" algn="l"/>
              </a:tabLst>
            </a:pPr>
            <a:r>
              <a:rPr lang="en-US" dirty="0"/>
              <a:t>Opportunities for practice (with feedback?) throughout a career</a:t>
            </a:r>
          </a:p>
          <a:p>
            <a:pPr marL="342900" lvl="1" indent="0">
              <a:buNone/>
              <a:tabLst>
                <a:tab pos="342900" algn="l"/>
              </a:tabLst>
            </a:pPr>
            <a:endParaRPr lang="en-US" dirty="0"/>
          </a:p>
          <a:p>
            <a:pPr marL="342900" lvl="1" indent="0">
              <a:buNone/>
              <a:tabLst>
                <a:tab pos="342900" algn="l"/>
              </a:tabLst>
            </a:pPr>
            <a:r>
              <a:rPr lang="en-US" dirty="0"/>
              <a:t>How can ongoing professional learning opportunities focus directly on improving practice?</a:t>
            </a:r>
          </a:p>
          <a:p>
            <a:pPr marL="342900" lvl="1" indent="0">
              <a:buNone/>
              <a:tabLst>
                <a:tab pos="342900" algn="l"/>
              </a:tabLst>
            </a:pPr>
            <a:endParaRPr lang="en-US" b="1" dirty="0"/>
          </a:p>
          <a:p>
            <a:pPr marL="342900" lvl="1" indent="0">
              <a:buNone/>
              <a:tabLst>
                <a:tab pos="342900" algn="l"/>
              </a:tabLst>
            </a:pPr>
            <a:endParaRPr lang="en-US" b="1" dirty="0"/>
          </a:p>
        </p:txBody>
      </p:sp>
    </p:spTree>
    <p:extLst>
      <p:ext uri="{BB962C8B-B14F-4D97-AF65-F5344CB8AC3E}">
        <p14:creationId xmlns:p14="http://schemas.microsoft.com/office/powerpoint/2010/main" val="413825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E3EB-F04D-7F46-B152-A327B508CFB4}"/>
              </a:ext>
            </a:extLst>
          </p:cNvPr>
          <p:cNvSpPr>
            <a:spLocks noGrp="1"/>
          </p:cNvSpPr>
          <p:nvPr>
            <p:ph type="title"/>
          </p:nvPr>
        </p:nvSpPr>
        <p:spPr/>
        <p:txBody>
          <a:bodyPr>
            <a:normAutofit/>
          </a:bodyPr>
          <a:lstStyle/>
          <a:p>
            <a:r>
              <a:rPr lang="en-US" dirty="0">
                <a:latin typeface="+mn-lt"/>
              </a:rPr>
              <a:t>Last Thoughts Before Dinner</a:t>
            </a:r>
          </a:p>
        </p:txBody>
      </p:sp>
      <p:sp>
        <p:nvSpPr>
          <p:cNvPr id="3" name="Content Placeholder 2">
            <a:extLst>
              <a:ext uri="{FF2B5EF4-FFF2-40B4-BE49-F238E27FC236}">
                <a16:creationId xmlns:a16="http://schemas.microsoft.com/office/drawing/2014/main" id="{83B212A9-4D12-8B46-9DCC-AF29B31C322C}"/>
              </a:ext>
            </a:extLst>
          </p:cNvPr>
          <p:cNvSpPr>
            <a:spLocks noGrp="1"/>
          </p:cNvSpPr>
          <p:nvPr>
            <p:ph idx="1"/>
          </p:nvPr>
        </p:nvSpPr>
        <p:spPr>
          <a:xfrm>
            <a:off x="628649" y="1155032"/>
            <a:ext cx="8050129" cy="5538148"/>
          </a:xfrm>
        </p:spPr>
        <p:txBody>
          <a:bodyPr>
            <a:normAutofit lnSpcReduction="10000"/>
          </a:bodyPr>
          <a:lstStyle/>
          <a:p>
            <a:r>
              <a:rPr lang="en-US" sz="3200" dirty="0"/>
              <a:t>Building consortia for sharing materials and data</a:t>
            </a:r>
          </a:p>
          <a:p>
            <a:pPr lvl="1"/>
            <a:r>
              <a:rPr lang="en-US" sz="3200" dirty="0"/>
              <a:t>Casebooks of simulations and associated materials for simulation specialists, coaches, and candidates</a:t>
            </a:r>
          </a:p>
          <a:p>
            <a:pPr lvl="1"/>
            <a:r>
              <a:rPr lang="en-US" sz="3200" dirty="0"/>
              <a:t>Learning across different types of approximations</a:t>
            </a:r>
          </a:p>
          <a:p>
            <a:pPr marL="457200" lvl="1" indent="0">
              <a:buNone/>
            </a:pPr>
            <a:endParaRPr lang="en-US" sz="3200" dirty="0"/>
          </a:p>
          <a:p>
            <a:r>
              <a:rPr lang="en-US" sz="3200" dirty="0"/>
              <a:t>Replicating studies</a:t>
            </a:r>
          </a:p>
          <a:p>
            <a:pPr lvl="1"/>
            <a:r>
              <a:rPr lang="en-US" sz="3200" dirty="0"/>
              <a:t>Multiple sites</a:t>
            </a:r>
          </a:p>
          <a:p>
            <a:pPr lvl="1"/>
            <a:r>
              <a:rPr lang="en-US" sz="3200" dirty="0"/>
              <a:t>Varied populations of prospective and in service teachers</a:t>
            </a:r>
          </a:p>
          <a:p>
            <a:pPr marL="0" indent="0">
              <a:buNone/>
            </a:pPr>
            <a:endParaRPr lang="en-US" dirty="0"/>
          </a:p>
        </p:txBody>
      </p:sp>
    </p:spTree>
    <p:extLst>
      <p:ext uri="{BB962C8B-B14F-4D97-AF65-F5344CB8AC3E}">
        <p14:creationId xmlns:p14="http://schemas.microsoft.com/office/powerpoint/2010/main" val="895255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Questions?</a:t>
            </a:r>
          </a:p>
        </p:txBody>
      </p:sp>
      <p:sp>
        <p:nvSpPr>
          <p:cNvPr id="3" name="Content Placeholder 2"/>
          <p:cNvSpPr>
            <a:spLocks noGrp="1"/>
          </p:cNvSpPr>
          <p:nvPr>
            <p:ph idx="1"/>
          </p:nvPr>
        </p:nvSpPr>
        <p:spPr>
          <a:xfrm>
            <a:off x="628650" y="1244600"/>
            <a:ext cx="7886700" cy="1022350"/>
          </a:xfrm>
        </p:spPr>
        <p:txBody>
          <a:bodyPr/>
          <a:lstStyle/>
          <a:p>
            <a:r>
              <a:rPr lang="en-US" dirty="0"/>
              <a:t>Julie Cohen, jjc7f@virginia.edu</a:t>
            </a:r>
          </a:p>
        </p:txBody>
      </p:sp>
    </p:spTree>
    <p:extLst>
      <p:ext uri="{BB962C8B-B14F-4D97-AF65-F5344CB8AC3E}">
        <p14:creationId xmlns:p14="http://schemas.microsoft.com/office/powerpoint/2010/main" val="394602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0216"/>
            <a:ext cx="7886700" cy="740872"/>
          </a:xfrm>
        </p:spPr>
        <p:txBody>
          <a:bodyPr anchor="b">
            <a:normAutofit/>
          </a:bodyPr>
          <a:lstStyle/>
          <a:p>
            <a:r>
              <a:rPr lang="en-US" dirty="0">
                <a:latin typeface="+mn-lt"/>
              </a:rPr>
              <a:t>Practice-Based Teacher Education</a:t>
            </a:r>
          </a:p>
        </p:txBody>
      </p:sp>
      <p:sp>
        <p:nvSpPr>
          <p:cNvPr id="3" name="Content Placeholder 2"/>
          <p:cNvSpPr>
            <a:spLocks noGrp="1"/>
          </p:cNvSpPr>
          <p:nvPr>
            <p:ph idx="1"/>
          </p:nvPr>
        </p:nvSpPr>
        <p:spPr>
          <a:xfrm>
            <a:off x="3917032" y="1045030"/>
            <a:ext cx="5226968" cy="5812970"/>
          </a:xfrm>
        </p:spPr>
        <p:txBody>
          <a:bodyPr>
            <a:noAutofit/>
          </a:bodyPr>
          <a:lstStyle/>
          <a:p>
            <a:pPr>
              <a:lnSpc>
                <a:spcPct val="110000"/>
              </a:lnSpc>
              <a:spcBef>
                <a:spcPts val="0"/>
              </a:spcBef>
              <a:spcAft>
                <a:spcPts val="600"/>
              </a:spcAft>
            </a:pPr>
            <a:r>
              <a:rPr lang="en-US" sz="2600" dirty="0"/>
              <a:t>Focus teacher preparation on “the work of teaching” (Ball &amp; Forzani, 2014)</a:t>
            </a:r>
          </a:p>
          <a:p>
            <a:pPr marL="0" lvl="1" indent="0">
              <a:lnSpc>
                <a:spcPct val="110000"/>
              </a:lnSpc>
              <a:spcBef>
                <a:spcPts val="0"/>
              </a:spcBef>
              <a:spcAft>
                <a:spcPts val="600"/>
              </a:spcAft>
              <a:buNone/>
            </a:pPr>
            <a:r>
              <a:rPr lang="en-US" sz="2600" dirty="0"/>
              <a:t>Content-</a:t>
            </a:r>
            <a:r>
              <a:rPr lang="en-US" sz="2200" dirty="0"/>
              <a:t> </a:t>
            </a:r>
            <a:r>
              <a:rPr lang="en-US" sz="2200" b="1" dirty="0"/>
              <a:t>what</a:t>
            </a:r>
            <a:r>
              <a:rPr lang="en-US" sz="2200" dirty="0"/>
              <a:t> is the work of teaching? </a:t>
            </a:r>
          </a:p>
          <a:p>
            <a:pPr marL="800100" lvl="2" indent="-342900">
              <a:lnSpc>
                <a:spcPct val="110000"/>
              </a:lnSpc>
              <a:spcBef>
                <a:spcPts val="0"/>
              </a:spcBef>
              <a:spcAft>
                <a:spcPts val="600"/>
              </a:spcAft>
            </a:pPr>
            <a:r>
              <a:rPr lang="en-US" sz="2400" dirty="0"/>
              <a:t>49 techniques (</a:t>
            </a:r>
            <a:r>
              <a:rPr lang="en-US" sz="2400" dirty="0" err="1"/>
              <a:t>Lemov</a:t>
            </a:r>
            <a:r>
              <a:rPr lang="en-US" sz="2400" dirty="0"/>
              <a:t>, 2010)</a:t>
            </a:r>
          </a:p>
          <a:p>
            <a:pPr marL="800100" lvl="2" indent="-342900">
              <a:lnSpc>
                <a:spcPct val="110000"/>
              </a:lnSpc>
              <a:spcBef>
                <a:spcPts val="0"/>
              </a:spcBef>
              <a:spcAft>
                <a:spcPts val="600"/>
              </a:spcAft>
            </a:pPr>
            <a:r>
              <a:rPr lang="en-US" sz="2400" dirty="0"/>
              <a:t>“High-leverage” or “core” practices (McDonald, </a:t>
            </a:r>
            <a:r>
              <a:rPr lang="en-US" sz="2400" dirty="0" err="1"/>
              <a:t>Kazemi</a:t>
            </a:r>
            <a:r>
              <a:rPr lang="en-US" sz="2400" dirty="0"/>
              <a:t>, &amp; Kavanagh, 2013)</a:t>
            </a:r>
          </a:p>
          <a:p>
            <a:pPr marL="1257300" lvl="3" indent="-342900">
              <a:lnSpc>
                <a:spcPct val="110000"/>
              </a:lnSpc>
              <a:spcBef>
                <a:spcPts val="0"/>
              </a:spcBef>
              <a:spcAft>
                <a:spcPts val="600"/>
              </a:spcAft>
            </a:pPr>
            <a:r>
              <a:rPr lang="en-US" sz="2400" dirty="0"/>
              <a:t>HLP’s for special education, EL’s</a:t>
            </a:r>
          </a:p>
          <a:p>
            <a:pPr marL="1257300" lvl="3" indent="-342900">
              <a:lnSpc>
                <a:spcPct val="110000"/>
              </a:lnSpc>
              <a:spcBef>
                <a:spcPts val="0"/>
              </a:spcBef>
              <a:spcAft>
                <a:spcPts val="600"/>
              </a:spcAft>
            </a:pPr>
            <a:r>
              <a:rPr lang="en-US" sz="2400" dirty="0"/>
              <a:t>Same leverage across students?</a:t>
            </a:r>
          </a:p>
          <a:p>
            <a:pPr marL="1257300" lvl="3" indent="-342900">
              <a:lnSpc>
                <a:spcPct val="110000"/>
              </a:lnSpc>
              <a:spcBef>
                <a:spcPts val="0"/>
              </a:spcBef>
              <a:spcAft>
                <a:spcPts val="600"/>
              </a:spcAft>
            </a:pPr>
            <a:endParaRPr lang="en-US" sz="2000" dirty="0"/>
          </a:p>
          <a:p>
            <a:pPr marL="1257300" lvl="3" indent="-342900">
              <a:lnSpc>
                <a:spcPct val="110000"/>
              </a:lnSpc>
              <a:spcBef>
                <a:spcPts val="0"/>
              </a:spcBef>
              <a:spcAft>
                <a:spcPts val="600"/>
              </a:spcAft>
            </a:pPr>
            <a:endParaRPr lang="en-US" sz="2000" dirty="0"/>
          </a:p>
        </p:txBody>
      </p:sp>
      <p:grpSp>
        <p:nvGrpSpPr>
          <p:cNvPr id="12" name="Group 11" descr="Images of the logos of 5 examples of practice based professional development organizations and groups.  "/>
          <p:cNvGrpSpPr/>
          <p:nvPr/>
        </p:nvGrpSpPr>
        <p:grpSpPr>
          <a:xfrm>
            <a:off x="154379" y="1217786"/>
            <a:ext cx="3716977" cy="5337393"/>
            <a:chOff x="59247" y="1356688"/>
            <a:chExt cx="3790702" cy="5420315"/>
          </a:xfrm>
        </p:grpSpPr>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6994"/>
            <a:stretch/>
          </p:blipFill>
          <p:spPr>
            <a:xfrm>
              <a:off x="1893183" y="2257062"/>
              <a:ext cx="1956766" cy="1439659"/>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8" y="2241627"/>
              <a:ext cx="1787352" cy="2373604"/>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8" y="1356688"/>
              <a:ext cx="3790700" cy="830153"/>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b="7929"/>
            <a:stretch/>
          </p:blipFill>
          <p:spPr>
            <a:xfrm>
              <a:off x="59247" y="4854364"/>
              <a:ext cx="3790701" cy="1922639"/>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3183" y="3558088"/>
              <a:ext cx="1956766" cy="1654433"/>
            </a:xfrm>
            <a:prstGeom prst="rect">
              <a:avLst/>
            </a:prstGeom>
          </p:spPr>
        </p:pic>
      </p:grpSp>
    </p:spTree>
    <p:extLst>
      <p:ext uri="{BB962C8B-B14F-4D97-AF65-F5344CB8AC3E}">
        <p14:creationId xmlns:p14="http://schemas.microsoft.com/office/powerpoint/2010/main" val="12312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3B48-71C7-4542-8234-5420E86B9E68}"/>
              </a:ext>
            </a:extLst>
          </p:cNvPr>
          <p:cNvSpPr>
            <a:spLocks noGrp="1"/>
          </p:cNvSpPr>
          <p:nvPr>
            <p:ph type="title"/>
          </p:nvPr>
        </p:nvSpPr>
        <p:spPr>
          <a:xfrm>
            <a:off x="3991489" y="449075"/>
            <a:ext cx="5786004" cy="1325563"/>
          </a:xfrm>
        </p:spPr>
        <p:txBody>
          <a:bodyPr>
            <a:normAutofit/>
          </a:bodyPr>
          <a:lstStyle/>
          <a:p>
            <a:r>
              <a:rPr lang="en-US" sz="3200" dirty="0"/>
              <a:t>Professional Practice through Representations of Practice</a:t>
            </a:r>
          </a:p>
        </p:txBody>
      </p:sp>
      <p:grpSp>
        <p:nvGrpSpPr>
          <p:cNvPr id="9" name="Group 8" descr="Representation">
            <a:extLst>
              <a:ext uri="{FF2B5EF4-FFF2-40B4-BE49-F238E27FC236}">
                <a16:creationId xmlns:a16="http://schemas.microsoft.com/office/drawing/2014/main" id="{5F4CD917-FBDF-A14B-B6AF-BF586B97789B}"/>
              </a:ext>
            </a:extLst>
          </p:cNvPr>
          <p:cNvGrpSpPr/>
          <p:nvPr/>
        </p:nvGrpSpPr>
        <p:grpSpPr>
          <a:xfrm>
            <a:off x="58207" y="128588"/>
            <a:ext cx="3778426" cy="2952963"/>
            <a:chOff x="485467" y="3721031"/>
            <a:chExt cx="3778426" cy="2952963"/>
          </a:xfrm>
        </p:grpSpPr>
        <p:sp>
          <p:nvSpPr>
            <p:cNvPr id="13" name="Rounded Rectangle 12">
              <a:extLst>
                <a:ext uri="{FF2B5EF4-FFF2-40B4-BE49-F238E27FC236}">
                  <a16:creationId xmlns:a16="http://schemas.microsoft.com/office/drawing/2014/main" id="{84F6CDDB-9F78-7B42-BE9F-7985C3C89EE9}"/>
                </a:ext>
                <a:ext uri="{C183D7F6-B498-43B3-948B-1728B52AA6E4}">
                  <adec:decorative xmlns:adec="http://schemas.microsoft.com/office/drawing/2017/decorative" val="1"/>
                </a:ext>
              </a:extLst>
            </p:cNvPr>
            <p:cNvSpPr/>
            <p:nvPr/>
          </p:nvSpPr>
          <p:spPr>
            <a:xfrm>
              <a:off x="485467" y="4030408"/>
              <a:ext cx="3705890" cy="2643586"/>
            </a:xfrm>
            <a:prstGeom prst="roundRect">
              <a:avLst>
                <a:gd name="adj" fmla="val 10000"/>
              </a:avLst>
            </a:prstGeom>
            <a:blipFill dpi="0" rotWithShape="0">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12">
              <a:extLst>
                <a:ext uri="{FF2B5EF4-FFF2-40B4-BE49-F238E27FC236}">
                  <a16:creationId xmlns:a16="http://schemas.microsoft.com/office/drawing/2014/main" id="{2C483403-688A-7D43-B0FA-7DC0D2852E5D}"/>
                </a:ext>
              </a:extLst>
            </p:cNvPr>
            <p:cNvSpPr txBox="1"/>
            <p:nvPr/>
          </p:nvSpPr>
          <p:spPr>
            <a:xfrm>
              <a:off x="712859" y="3721031"/>
              <a:ext cx="3551034" cy="2686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dirty="0">
                  <a:ln w="9525">
                    <a:solidFill>
                      <a:schemeClr val="tx1"/>
                    </a:solidFill>
                    <a:prstDash val="solid"/>
                  </a:ln>
                  <a:solidFill>
                    <a:schemeClr val="bg1"/>
                  </a:solidFill>
                </a:rPr>
                <a:t>Representation</a:t>
              </a:r>
            </a:p>
          </p:txBody>
        </p:sp>
      </p:grpSp>
      <p:sp>
        <p:nvSpPr>
          <p:cNvPr id="11" name="Left-Right Arrow 10" descr="Double sided arrow between Representation and Decomposition">
            <a:extLst>
              <a:ext uri="{FF2B5EF4-FFF2-40B4-BE49-F238E27FC236}">
                <a16:creationId xmlns:a16="http://schemas.microsoft.com/office/drawing/2014/main" id="{9253D553-926A-7B49-AAF1-82D670355E03}"/>
              </a:ext>
            </a:extLst>
          </p:cNvPr>
          <p:cNvSpPr/>
          <p:nvPr/>
        </p:nvSpPr>
        <p:spPr>
          <a:xfrm rot="16181778">
            <a:off x="1470296" y="3241047"/>
            <a:ext cx="868602" cy="603200"/>
          </a:xfrm>
          <a:prstGeom prst="leftRightArrow">
            <a:avLst>
              <a:gd name="adj1" fmla="val 60000"/>
              <a:gd name="adj2" fmla="val 5000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5" name="Group 4" descr="Decomposition">
            <a:extLst>
              <a:ext uri="{FF2B5EF4-FFF2-40B4-BE49-F238E27FC236}">
                <a16:creationId xmlns:a16="http://schemas.microsoft.com/office/drawing/2014/main" id="{37322CA8-7F30-3645-A0F6-22E230267F84}"/>
              </a:ext>
            </a:extLst>
          </p:cNvPr>
          <p:cNvGrpSpPr/>
          <p:nvPr/>
        </p:nvGrpSpPr>
        <p:grpSpPr>
          <a:xfrm>
            <a:off x="135635" y="3976948"/>
            <a:ext cx="3537925" cy="2357427"/>
            <a:chOff x="549263" y="365111"/>
            <a:chExt cx="3537925" cy="2357427"/>
          </a:xfrm>
        </p:grpSpPr>
        <p:sp>
          <p:nvSpPr>
            <p:cNvPr id="21" name="Rounded Rectangle 20">
              <a:extLst>
                <a:ext uri="{FF2B5EF4-FFF2-40B4-BE49-F238E27FC236}">
                  <a16:creationId xmlns:a16="http://schemas.microsoft.com/office/drawing/2014/main" id="{BFF35352-CDBE-D442-8CEA-202D00F45F8C}"/>
                </a:ext>
                <a:ext uri="{C183D7F6-B498-43B3-948B-1728B52AA6E4}">
                  <adec:decorative xmlns:adec="http://schemas.microsoft.com/office/drawing/2017/decorative" val="1"/>
                </a:ext>
              </a:extLst>
            </p:cNvPr>
            <p:cNvSpPr/>
            <p:nvPr/>
          </p:nvSpPr>
          <p:spPr>
            <a:xfrm>
              <a:off x="549263" y="365111"/>
              <a:ext cx="3537925" cy="2357427"/>
            </a:xfrm>
            <a:prstGeom prst="roundRect">
              <a:avLst>
                <a:gd name="adj" fmla="val 10000"/>
              </a:avLst>
            </a:prstGeom>
            <a:blipFill dpi="0" rotWithShape="0">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6F6C1C4E-ED8D-654F-B03A-5DC686AF9975}"/>
                </a:ext>
              </a:extLst>
            </p:cNvPr>
            <p:cNvSpPr txBox="1"/>
            <p:nvPr/>
          </p:nvSpPr>
          <p:spPr>
            <a:xfrm>
              <a:off x="549264" y="434158"/>
              <a:ext cx="3468878" cy="2219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ln w="9525">
                    <a:solidFill>
                      <a:schemeClr val="tx1"/>
                    </a:solidFill>
                    <a:prstDash val="solid"/>
                  </a:ln>
                  <a:solidFill>
                    <a:schemeClr val="bg1"/>
                  </a:solidFill>
                </a:rPr>
                <a:t>Decomposition</a:t>
              </a:r>
            </a:p>
          </p:txBody>
        </p:sp>
      </p:grpSp>
      <p:sp>
        <p:nvSpPr>
          <p:cNvPr id="15" name="Left-Right Arrow 14" descr="Double sided arrow between Decomposition and Approximation ">
            <a:extLst>
              <a:ext uri="{FF2B5EF4-FFF2-40B4-BE49-F238E27FC236}">
                <a16:creationId xmlns:a16="http://schemas.microsoft.com/office/drawing/2014/main" id="{8E5F5358-6B12-1945-B075-96309A7BC210}"/>
              </a:ext>
            </a:extLst>
          </p:cNvPr>
          <p:cNvSpPr/>
          <p:nvPr/>
        </p:nvSpPr>
        <p:spPr>
          <a:xfrm rot="9608666">
            <a:off x="4109556" y="4106529"/>
            <a:ext cx="868602" cy="603200"/>
          </a:xfrm>
          <a:prstGeom prst="leftRightArrow">
            <a:avLst>
              <a:gd name="adj1" fmla="val 60000"/>
              <a:gd name="adj2" fmla="val 5000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 name="Group 6" descr="Approximation">
            <a:extLst>
              <a:ext uri="{FF2B5EF4-FFF2-40B4-BE49-F238E27FC236}">
                <a16:creationId xmlns:a16="http://schemas.microsoft.com/office/drawing/2014/main" id="{0DC7F670-44D4-274E-A67D-63159EA925F8}"/>
              </a:ext>
            </a:extLst>
          </p:cNvPr>
          <p:cNvGrpSpPr/>
          <p:nvPr/>
        </p:nvGrpSpPr>
        <p:grpSpPr>
          <a:xfrm>
            <a:off x="5054460" y="2300716"/>
            <a:ext cx="3762178" cy="2487460"/>
            <a:chOff x="5212564" y="2391268"/>
            <a:chExt cx="3762178" cy="2487460"/>
          </a:xfrm>
        </p:grpSpPr>
        <p:sp>
          <p:nvSpPr>
            <p:cNvPr id="17" name="Rounded Rectangle 16">
              <a:extLst>
                <a:ext uri="{FF2B5EF4-FFF2-40B4-BE49-F238E27FC236}">
                  <a16:creationId xmlns:a16="http://schemas.microsoft.com/office/drawing/2014/main" id="{DDC1E574-38AB-1147-9B97-8A6B7C0E2AE7}"/>
                </a:ext>
                <a:ext uri="{C183D7F6-B498-43B3-948B-1728B52AA6E4}">
                  <adec:decorative xmlns:adec="http://schemas.microsoft.com/office/drawing/2017/decorative" val="1"/>
                </a:ext>
              </a:extLst>
            </p:cNvPr>
            <p:cNvSpPr/>
            <p:nvPr/>
          </p:nvSpPr>
          <p:spPr>
            <a:xfrm>
              <a:off x="5212564" y="2391268"/>
              <a:ext cx="3762178" cy="2487460"/>
            </a:xfrm>
            <a:prstGeom prst="roundRect">
              <a:avLst>
                <a:gd name="adj" fmla="val 10000"/>
              </a:avLst>
            </a:prstGeom>
            <a:blipFill dpi="0" rotWithShape="0">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8">
              <a:extLst>
                <a:ext uri="{FF2B5EF4-FFF2-40B4-BE49-F238E27FC236}">
                  <a16:creationId xmlns:a16="http://schemas.microsoft.com/office/drawing/2014/main" id="{F6CE6EC8-F69C-9940-9282-FAE3D2D60597}"/>
                </a:ext>
              </a:extLst>
            </p:cNvPr>
            <p:cNvSpPr txBox="1"/>
            <p:nvPr/>
          </p:nvSpPr>
          <p:spPr>
            <a:xfrm>
              <a:off x="5285419" y="2464123"/>
              <a:ext cx="3616468" cy="2341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dirty="0">
                  <a:ln w="9525">
                    <a:solidFill>
                      <a:schemeClr val="tx1"/>
                    </a:solidFill>
                    <a:prstDash val="solid"/>
                  </a:ln>
                  <a:solidFill>
                    <a:schemeClr val="bg1"/>
                  </a:solidFill>
                </a:rPr>
                <a:t>Approximation</a:t>
              </a:r>
            </a:p>
          </p:txBody>
        </p:sp>
      </p:grpSp>
      <p:sp>
        <p:nvSpPr>
          <p:cNvPr id="19" name="Left-Right Arrow 18" descr="Double sided arrow between Representation and Approximation">
            <a:extLst>
              <a:ext uri="{FF2B5EF4-FFF2-40B4-BE49-F238E27FC236}">
                <a16:creationId xmlns:a16="http://schemas.microsoft.com/office/drawing/2014/main" id="{B93AAE3F-AE1C-F445-B772-0C7FD570EE5B}"/>
              </a:ext>
            </a:extLst>
          </p:cNvPr>
          <p:cNvSpPr/>
          <p:nvPr/>
        </p:nvSpPr>
        <p:spPr>
          <a:xfrm rot="1418925">
            <a:off x="4057472" y="2172709"/>
            <a:ext cx="868602" cy="603200"/>
          </a:xfrm>
          <a:prstGeom prst="leftRightArrow">
            <a:avLst>
              <a:gd name="adj1" fmla="val 60000"/>
              <a:gd name="adj2" fmla="val 5000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53532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216"/>
            <a:ext cx="7886700" cy="740872"/>
          </a:xfrm>
        </p:spPr>
        <p:txBody>
          <a:bodyPr vert="horz" lIns="91440" tIns="45720" rIns="91440" bIns="45720" rtlCol="0" anchor="b">
            <a:normAutofit/>
          </a:bodyPr>
          <a:lstStyle/>
          <a:p>
            <a:r>
              <a:rPr lang="en-US" dirty="0">
                <a:latin typeface="+mn-lt"/>
              </a:rPr>
              <a:t>Simulations Across Professions</a:t>
            </a:r>
          </a:p>
        </p:txBody>
      </p:sp>
      <p:grpSp>
        <p:nvGrpSpPr>
          <p:cNvPr id="6" name="Group 5" descr="Group of images that show simulations in different professional settings, like flying aircraft simulator, mock courtroom, a military training simulation using projector screens, and a simulated doctors office where actors pretend to be patients. ">
            <a:extLst>
              <a:ext uri="{FF2B5EF4-FFF2-40B4-BE49-F238E27FC236}">
                <a16:creationId xmlns:a16="http://schemas.microsoft.com/office/drawing/2014/main" id="{6FFA8821-3F54-4AA5-8C6E-A101F911D1BF}"/>
              </a:ext>
            </a:extLst>
          </p:cNvPr>
          <p:cNvGrpSpPr/>
          <p:nvPr/>
        </p:nvGrpSpPr>
        <p:grpSpPr>
          <a:xfrm>
            <a:off x="255725" y="1165314"/>
            <a:ext cx="8702539" cy="5572470"/>
            <a:chOff x="255725" y="1165314"/>
            <a:chExt cx="8702539" cy="5572470"/>
          </a:xfrm>
        </p:grpSpPr>
        <p:pic>
          <p:nvPicPr>
            <p:cNvPr id="5" name="Picture 4" descr="Image of a military simulation showing soldiers standing between three screens that show images of a computer generated landscape. "/>
            <p:cNvPicPr>
              <a:picLocks noChangeAspect="1"/>
            </p:cNvPicPr>
            <p:nvPr/>
          </p:nvPicPr>
          <p:blipFill rotWithShape="1">
            <a:blip r:embed="rId3">
              <a:extLst>
                <a:ext uri="{28A0092B-C50C-407E-A947-70E740481C1C}">
                  <a14:useLocalDpi xmlns:a14="http://schemas.microsoft.com/office/drawing/2010/main" val="0"/>
                </a:ext>
              </a:extLst>
            </a:blip>
            <a:srcRect l="26541" r="23460" b="-1"/>
            <a:stretch/>
          </p:blipFill>
          <p:spPr>
            <a:xfrm>
              <a:off x="490658" y="1165314"/>
              <a:ext cx="2977489" cy="2888264"/>
            </a:xfrm>
            <a:prstGeom prst="rect">
              <a:avLst/>
            </a:prstGeom>
          </p:spPr>
        </p:pic>
        <p:pic>
          <p:nvPicPr>
            <p:cNvPr id="4" name="Picture 3" descr="Image of a flight simulator, which shows a computer generated runway in a model cockpit. "/>
            <p:cNvPicPr>
              <a:picLocks noChangeAspect="1"/>
            </p:cNvPicPr>
            <p:nvPr/>
          </p:nvPicPr>
          <p:blipFill rotWithShape="1">
            <a:blip r:embed="rId4">
              <a:extLst>
                <a:ext uri="{28A0092B-C50C-407E-A947-70E740481C1C}">
                  <a14:useLocalDpi xmlns:a14="http://schemas.microsoft.com/office/drawing/2010/main" val="0"/>
                </a:ext>
              </a:extLst>
            </a:blip>
            <a:srcRect t="16605" b="7264"/>
            <a:stretch/>
          </p:blipFill>
          <p:spPr>
            <a:xfrm>
              <a:off x="4364025" y="3428999"/>
              <a:ext cx="4594239" cy="3308785"/>
            </a:xfrm>
            <a:prstGeom prst="rect">
              <a:avLst/>
            </a:prstGeom>
          </p:spPr>
        </p:pic>
        <p:pic>
          <p:nvPicPr>
            <p:cNvPr id="8" name="Picture 7" descr="Image of a doctor participating in a simulation in which they engage with an actor acting as a patient. ">
              <a:extLst>
                <a:ext uri="{FF2B5EF4-FFF2-40B4-BE49-F238E27FC236}">
                  <a16:creationId xmlns:a16="http://schemas.microsoft.com/office/drawing/2014/main" id="{2B04167A-4CEF-A14B-AAC4-26093243646E}"/>
                </a:ext>
              </a:extLst>
            </p:cNvPr>
            <p:cNvPicPr>
              <a:picLocks noChangeAspect="1"/>
            </p:cNvPicPr>
            <p:nvPr/>
          </p:nvPicPr>
          <p:blipFill>
            <a:blip r:embed="rId5"/>
            <a:stretch>
              <a:fillRect/>
            </a:stretch>
          </p:blipFill>
          <p:spPr>
            <a:xfrm>
              <a:off x="255725" y="4184521"/>
              <a:ext cx="3673404" cy="2553263"/>
            </a:xfrm>
            <a:prstGeom prst="rect">
              <a:avLst/>
            </a:prstGeom>
          </p:spPr>
        </p:pic>
        <p:pic>
          <p:nvPicPr>
            <p:cNvPr id="10" name="Picture 9" descr="Image of a simulated courtroom in which actors play the role of various members of the court. ">
              <a:extLst>
                <a:ext uri="{FF2B5EF4-FFF2-40B4-BE49-F238E27FC236}">
                  <a16:creationId xmlns:a16="http://schemas.microsoft.com/office/drawing/2014/main" id="{DBEF3F5A-4B9B-C740-8E1B-56F3AB86AFE8}"/>
                </a:ext>
              </a:extLst>
            </p:cNvPr>
            <p:cNvPicPr>
              <a:picLocks noChangeAspect="1"/>
            </p:cNvPicPr>
            <p:nvPr/>
          </p:nvPicPr>
          <p:blipFill>
            <a:blip r:embed="rId6"/>
            <a:stretch>
              <a:fillRect/>
            </a:stretch>
          </p:blipFill>
          <p:spPr>
            <a:xfrm>
              <a:off x="3752631" y="1231360"/>
              <a:ext cx="5205633" cy="1827366"/>
            </a:xfrm>
            <a:prstGeom prst="rect">
              <a:avLst/>
            </a:prstGeom>
          </p:spPr>
        </p:pic>
      </p:grpSp>
    </p:spTree>
    <p:extLst>
      <p:ext uri="{BB962C8B-B14F-4D97-AF65-F5344CB8AC3E}">
        <p14:creationId xmlns:p14="http://schemas.microsoft.com/office/powerpoint/2010/main" val="250283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A42D-36E1-0341-B7C5-A5B69D5D5140}"/>
              </a:ext>
            </a:extLst>
          </p:cNvPr>
          <p:cNvSpPr>
            <a:spLocks noGrp="1"/>
          </p:cNvSpPr>
          <p:nvPr>
            <p:ph type="title"/>
          </p:nvPr>
        </p:nvSpPr>
        <p:spPr/>
        <p:txBody>
          <a:bodyPr/>
          <a:lstStyle/>
          <a:p>
            <a:r>
              <a:rPr lang="en-US" dirty="0">
                <a:latin typeface="+mn-lt"/>
              </a:rPr>
              <a:t>Turn and Talk</a:t>
            </a:r>
          </a:p>
        </p:txBody>
      </p:sp>
      <p:sp>
        <p:nvSpPr>
          <p:cNvPr id="3" name="Content Placeholder 2">
            <a:extLst>
              <a:ext uri="{FF2B5EF4-FFF2-40B4-BE49-F238E27FC236}">
                <a16:creationId xmlns:a16="http://schemas.microsoft.com/office/drawing/2014/main" id="{62DB65C7-7D1D-0C4C-A3F6-E656B3A82899}"/>
              </a:ext>
            </a:extLst>
          </p:cNvPr>
          <p:cNvSpPr>
            <a:spLocks noGrp="1"/>
          </p:cNvSpPr>
          <p:nvPr>
            <p:ph idx="1"/>
          </p:nvPr>
        </p:nvSpPr>
        <p:spPr/>
        <p:txBody>
          <a:bodyPr/>
          <a:lstStyle/>
          <a:p>
            <a:r>
              <a:rPr lang="en-US" dirty="0"/>
              <a:t>What is “worth” approximating and why?</a:t>
            </a:r>
          </a:p>
          <a:p>
            <a:pPr lvl="1"/>
            <a:r>
              <a:rPr lang="en-US" dirty="0"/>
              <a:t>Core and high leverage practices as guide posts?</a:t>
            </a:r>
          </a:p>
          <a:p>
            <a:pPr lvl="1"/>
            <a:r>
              <a:rPr lang="en-US" dirty="0"/>
              <a:t>Frequency and transfer</a:t>
            </a:r>
          </a:p>
          <a:p>
            <a:pPr marL="0" indent="0">
              <a:buNone/>
            </a:pPr>
            <a:endParaRPr lang="en-US" dirty="0"/>
          </a:p>
        </p:txBody>
      </p:sp>
    </p:spTree>
    <p:extLst>
      <p:ext uri="{BB962C8B-B14F-4D97-AF65-F5344CB8AC3E}">
        <p14:creationId xmlns:p14="http://schemas.microsoft.com/office/powerpoint/2010/main" val="383291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mn-lt"/>
              </a:rPr>
              <a:t>Different Simulations For Teaching</a:t>
            </a:r>
          </a:p>
        </p:txBody>
      </p:sp>
      <p:pic>
        <p:nvPicPr>
          <p:cNvPr id="4" name="Picture 3" descr="Image of a simulated classroom with computer generated student avata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57" y="1232652"/>
            <a:ext cx="5310507" cy="2323347"/>
          </a:xfrm>
          <a:prstGeom prst="rect">
            <a:avLst/>
          </a:prstGeom>
        </p:spPr>
      </p:pic>
      <p:pic>
        <p:nvPicPr>
          <p:cNvPr id="3" name="Picture 2" descr="Image shows a rehearsal of an interactive read aloud. Here teacher candidates are playing the part of student avatars, which one could imagine has different benefits and drawbacks.&#10;">
            <a:extLst>
              <a:ext uri="{FF2B5EF4-FFF2-40B4-BE49-F238E27FC236}">
                <a16:creationId xmlns:a16="http://schemas.microsoft.com/office/drawing/2014/main" id="{CD080AC6-DC27-DF46-AB16-A2F3CA143E5F}"/>
              </a:ext>
            </a:extLst>
          </p:cNvPr>
          <p:cNvPicPr>
            <a:picLocks noChangeAspect="1"/>
          </p:cNvPicPr>
          <p:nvPr/>
        </p:nvPicPr>
        <p:blipFill>
          <a:blip r:embed="rId4"/>
          <a:stretch>
            <a:fillRect/>
          </a:stretch>
        </p:blipFill>
        <p:spPr>
          <a:xfrm>
            <a:off x="4248149" y="3083313"/>
            <a:ext cx="4049184" cy="3605816"/>
          </a:xfrm>
          <a:prstGeom prst="rect">
            <a:avLst/>
          </a:prstGeom>
        </p:spPr>
      </p:pic>
    </p:spTree>
    <p:extLst>
      <p:ext uri="{BB962C8B-B14F-4D97-AF65-F5344CB8AC3E}">
        <p14:creationId xmlns:p14="http://schemas.microsoft.com/office/powerpoint/2010/main" val="144918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4820"/>
            <a:ext cx="8515350" cy="740872"/>
          </a:xfrm>
        </p:spPr>
        <p:txBody>
          <a:bodyPr>
            <a:noAutofit/>
          </a:bodyPr>
          <a:lstStyle/>
          <a:p>
            <a:r>
              <a:rPr lang="en-US" dirty="0">
                <a:latin typeface="+mn-lt"/>
              </a:rPr>
              <a:t>Teacher Candidates’ Perceptions</a:t>
            </a:r>
          </a:p>
        </p:txBody>
      </p:sp>
      <p:sp>
        <p:nvSpPr>
          <p:cNvPr id="3" name="Content Placeholder 2"/>
          <p:cNvSpPr>
            <a:spLocks noGrp="1"/>
          </p:cNvSpPr>
          <p:nvPr>
            <p:ph idx="1"/>
          </p:nvPr>
        </p:nvSpPr>
        <p:spPr>
          <a:xfrm>
            <a:off x="628649" y="1293188"/>
            <a:ext cx="7913185" cy="5369824"/>
          </a:xfrm>
        </p:spPr>
        <p:txBody>
          <a:bodyPr>
            <a:normAutofit fontScale="92500" lnSpcReduction="20000"/>
          </a:bodyPr>
          <a:lstStyle/>
          <a:p>
            <a:r>
              <a:rPr lang="en-US" dirty="0"/>
              <a:t>Immediate Feedback</a:t>
            </a:r>
          </a:p>
          <a:p>
            <a:pPr marL="0" indent="0">
              <a:buNone/>
            </a:pPr>
            <a:r>
              <a:rPr lang="en-US" dirty="0"/>
              <a:t>“It is so beneficial to get the instant response to how it went. In my placement, I just play things over in my head. My mentor teacher is just mostly positive. Here I get  other people’s take on my teaching.”</a:t>
            </a:r>
          </a:p>
          <a:p>
            <a:pPr marL="0" indent="0">
              <a:buNone/>
            </a:pPr>
            <a:endParaRPr lang="en-US" dirty="0"/>
          </a:p>
          <a:p>
            <a:r>
              <a:rPr lang="en-US" dirty="0"/>
              <a:t>Opportunities for “do overs” </a:t>
            </a:r>
          </a:p>
          <a:p>
            <a:pPr marL="0" indent="0">
              <a:buNone/>
            </a:pPr>
            <a:r>
              <a:rPr lang="en-US" dirty="0"/>
              <a:t>“You don't usually get the chance to redo the same lesson until the following year. Having the opportunity to do so let me improve in real time.”</a:t>
            </a:r>
          </a:p>
          <a:p>
            <a:pPr marL="0" indent="0">
              <a:buNone/>
            </a:pPr>
            <a:endParaRPr lang="en-US" dirty="0"/>
          </a:p>
          <a:p>
            <a:r>
              <a:rPr lang="en-US" dirty="0"/>
              <a:t>“Low stakes” practice opportunity</a:t>
            </a:r>
          </a:p>
          <a:p>
            <a:pPr marL="0" indent="0">
              <a:buNone/>
            </a:pPr>
            <a:r>
              <a:rPr lang="en-US" dirty="0"/>
              <a:t>“You can practice with no risk of actually doing any harm to a real student. If you mess up, you can just change it without also messing up a kid’s life.”</a:t>
            </a:r>
          </a:p>
          <a:p>
            <a:endParaRPr lang="en-US" dirty="0"/>
          </a:p>
          <a:p>
            <a:endParaRPr lang="en-US" dirty="0"/>
          </a:p>
          <a:p>
            <a:endParaRPr lang="en-US" dirty="0"/>
          </a:p>
        </p:txBody>
      </p:sp>
    </p:spTree>
    <p:extLst>
      <p:ext uri="{BB962C8B-B14F-4D97-AF65-F5344CB8AC3E}">
        <p14:creationId xmlns:p14="http://schemas.microsoft.com/office/powerpoint/2010/main" val="129420993"/>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0563C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79227</TotalTime>
  <Words>1241</Words>
  <Application>Microsoft Office PowerPoint</Application>
  <PresentationFormat>On-screen Show (4:3)</PresentationFormat>
  <Paragraphs>285</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1_Office Theme</vt:lpstr>
      <vt:lpstr>Simulations as Approximations of Practice: New Ways to Understand and Improve Teaching</vt:lpstr>
      <vt:lpstr>Overview</vt:lpstr>
      <vt:lpstr>High-Quality Teaching from Day 1 And Beyond</vt:lpstr>
      <vt:lpstr>Practice-Based Teacher Education</vt:lpstr>
      <vt:lpstr>Professional Practice through Representations of Practice</vt:lpstr>
      <vt:lpstr>Simulations Across Professions</vt:lpstr>
      <vt:lpstr>Turn and Talk</vt:lpstr>
      <vt:lpstr>Different Simulations For Teaching</vt:lpstr>
      <vt:lpstr>Teacher Candidates’ Perceptions</vt:lpstr>
      <vt:lpstr>Teacher Educator Perspectives</vt:lpstr>
      <vt:lpstr>Back to the Future?</vt:lpstr>
      <vt:lpstr>An example study….</vt:lpstr>
      <vt:lpstr>Simulated Scenario and Background</vt:lpstr>
      <vt:lpstr>Simulations in Action</vt:lpstr>
      <vt:lpstr>Turn and Talk (2)</vt:lpstr>
      <vt:lpstr>Scaffolding Practice</vt:lpstr>
      <vt:lpstr>Turn and Talk (3)</vt:lpstr>
      <vt:lpstr> Theory of Change</vt:lpstr>
      <vt:lpstr>What if?</vt:lpstr>
      <vt:lpstr>What if? cont’d</vt:lpstr>
      <vt:lpstr>Sample Progression of Candidate Skill and Coaching Foci</vt:lpstr>
      <vt:lpstr>Study Design – Overview</vt:lpstr>
      <vt:lpstr>Treatment Conditions</vt:lpstr>
      <vt:lpstr>Data Collection and Analysis</vt:lpstr>
      <vt:lpstr>Zooming back out</vt:lpstr>
      <vt:lpstr>Approximations as a Tool for Research</vt:lpstr>
      <vt:lpstr>Turns and Talk (4)</vt:lpstr>
      <vt:lpstr>Lingering Questions</vt:lpstr>
      <vt:lpstr>Lingering Questions cont’d</vt:lpstr>
      <vt:lpstr>Last Thoughts Before Dinner</vt:lpstr>
      <vt:lpstr>Questions?</vt:lpstr>
    </vt:vector>
  </TitlesOfParts>
  <Company>UVa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in Teacher Education: An Experiment to Improve the Quality of Preservice Teacher Feedback</dc:title>
  <dc:creator>Curry</dc:creator>
  <cp:lastModifiedBy>Mikeska, Jamie N</cp:lastModifiedBy>
  <cp:revision>1366</cp:revision>
  <cp:lastPrinted>2019-02-18T17:47:54Z</cp:lastPrinted>
  <dcterms:created xsi:type="dcterms:W3CDTF">2017-11-29T16:39:54Z</dcterms:created>
  <dcterms:modified xsi:type="dcterms:W3CDTF">2020-01-02T20:28:51Z</dcterms:modified>
</cp:coreProperties>
</file>