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 id="2147483684" r:id="rId2"/>
  </p:sldMasterIdLst>
  <p:notesMasterIdLst>
    <p:notesMasterId r:id="rId22"/>
  </p:notesMasterIdLst>
  <p:sldIdLst>
    <p:sldId id="363" r:id="rId3"/>
    <p:sldId id="396" r:id="rId4"/>
    <p:sldId id="397" r:id="rId5"/>
    <p:sldId id="398" r:id="rId6"/>
    <p:sldId id="399" r:id="rId7"/>
    <p:sldId id="400" r:id="rId8"/>
    <p:sldId id="401" r:id="rId9"/>
    <p:sldId id="416" r:id="rId10"/>
    <p:sldId id="403" r:id="rId11"/>
    <p:sldId id="404" r:id="rId12"/>
    <p:sldId id="405" r:id="rId13"/>
    <p:sldId id="406" r:id="rId14"/>
    <p:sldId id="414" r:id="rId15"/>
    <p:sldId id="415" r:id="rId16"/>
    <p:sldId id="409" r:id="rId17"/>
    <p:sldId id="410" r:id="rId18"/>
    <p:sldId id="411" r:id="rId19"/>
    <p:sldId id="412" r:id="rId20"/>
    <p:sldId id="413" r:id="rId21"/>
  </p:sldIdLst>
  <p:sldSz cx="9144000" cy="5143500" type="screen16x9"/>
  <p:notesSz cx="6858000" cy="9144000"/>
  <p:embeddedFontLst>
    <p:embeddedFont>
      <p:font typeface="Arial Narrow" panose="020B0606020202030204" pitchFamily="34" charset="0"/>
      <p:regular r:id="rId23"/>
      <p:bold r:id="rId24"/>
      <p:italic r:id="rId25"/>
      <p:boldItalic r:id="rId26"/>
    </p:embeddedFont>
    <p:embeddedFont>
      <p:font typeface="Calibri" panose="020F0502020204030204"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innegan, Andrew G" initials="FAG" lastIdx="1" clrIdx="0">
    <p:extLst>
      <p:ext uri="{19B8F6BF-5375-455C-9EA6-DF929625EA0E}">
        <p15:presenceInfo xmlns:p15="http://schemas.microsoft.com/office/powerpoint/2012/main" userId="S-1-5-21-8915387-1766009709-1703228666-2610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B417C4-58E1-90D3-1CE0-1489F94BA420}" v="4" dt="2020-01-02T19:46:12.613"/>
    <p1510:client id="{66B57FCF-C11B-6E68-4884-3F9957C69F45}" v="21" dt="2019-11-26T19:00:14.265"/>
  </p1510:revLst>
</p1510:revInfo>
</file>

<file path=ppt/tableStyles.xml><?xml version="1.0" encoding="utf-8"?>
<a:tblStyleLst xmlns:a="http://schemas.openxmlformats.org/drawingml/2006/main" def="{0B1F0CB9-3899-4CC8-ABA4-80F9C011B60D}">
  <a:tblStyle styleId="{0B1F0CB9-3899-4CC8-ABA4-80F9C011B60D}" styleName="Table_0">
    <a:wholeTbl>
      <a:tcTxStyle>
        <a:font>
          <a:latin typeface="Arial"/>
          <a:ea typeface="Arial"/>
          <a:cs typeface="Arial"/>
        </a:font>
        <a:srgbClr val="000000"/>
      </a:tcTxStyle>
      <a:tcStyle>
        <a:tcBdr>
          <a:left>
            <a:ln w="12700" cap="flat" cmpd="sng">
              <a:solidFill>
                <a:srgbClr val="CCCCCC"/>
              </a:solidFill>
              <a:prstDash val="solid"/>
              <a:round/>
              <a:headEnd type="none" w="sm" len="sm"/>
              <a:tailEnd type="none" w="sm" len="sm"/>
            </a:ln>
          </a:left>
          <a:right>
            <a:ln w="12700" cap="flat" cmpd="sng">
              <a:solidFill>
                <a:srgbClr val="CCCCCC"/>
              </a:solidFill>
              <a:prstDash val="solid"/>
              <a:round/>
              <a:headEnd type="none" w="sm" len="sm"/>
              <a:tailEnd type="none" w="sm" len="sm"/>
            </a:ln>
          </a:right>
          <a:top>
            <a:ln w="12700" cap="flat" cmpd="sng">
              <a:solidFill>
                <a:srgbClr val="CCCCCC"/>
              </a:solidFill>
              <a:prstDash val="solid"/>
              <a:round/>
              <a:headEnd type="none" w="sm" len="sm"/>
              <a:tailEnd type="none" w="sm" len="sm"/>
            </a:ln>
          </a:top>
          <a:bottom>
            <a:ln w="12700" cap="flat" cmpd="sng">
              <a:solidFill>
                <a:srgbClr val="CCCCCC"/>
              </a:solidFill>
              <a:prstDash val="solid"/>
              <a:round/>
              <a:headEnd type="none" w="sm" len="sm"/>
              <a:tailEnd type="none" w="sm" len="sm"/>
            </a:ln>
          </a:bottom>
          <a:insideH>
            <a:ln w="12700" cap="flat" cmpd="sng">
              <a:solidFill>
                <a:srgbClr val="CCCCCC"/>
              </a:solidFill>
              <a:prstDash val="solid"/>
              <a:round/>
              <a:headEnd type="none" w="sm" len="sm"/>
              <a:tailEnd type="none" w="sm" len="sm"/>
            </a:ln>
          </a:insideH>
          <a:insideV>
            <a:ln w="12700" cap="flat" cmpd="sng">
              <a:solidFill>
                <a:srgbClr val="CCCCCC"/>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9F53063-2535-408E-990C-19C9B2C347FB}" styleName="Table_1">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76E9483-FD1D-443E-87F8-7BE8E98F17E5}" styleName="Table_2">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BC40E6A-5DB3-48C0-A9DE-792BDE799B3A}" styleName="Table_3">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00"/>
    <p:restoredTop sz="94737"/>
  </p:normalViewPr>
  <p:slideViewPr>
    <p:cSldViewPr snapToGrid="0" snapToObjects="1">
      <p:cViewPr varScale="1">
        <p:scale>
          <a:sx n="163" d="100"/>
          <a:sy n="163" d="100"/>
        </p:scale>
        <p:origin x="32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36"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nney, Kris Anne" userId="07bc3bd4-612e-4683-9e44-204af3bdea8d" providerId="ADAL" clId="{79895CF6-B3EC-5D45-A74B-D9F1A972DBE3}"/>
    <pc:docChg chg="modSld">
      <pc:chgData name="Kinney, Kris Anne" userId="07bc3bd4-612e-4683-9e44-204af3bdea8d" providerId="ADAL" clId="{79895CF6-B3EC-5D45-A74B-D9F1A972DBE3}" dt="2019-11-08T19:56:18.102" v="20" actId="20577"/>
      <pc:docMkLst>
        <pc:docMk/>
      </pc:docMkLst>
      <pc:sldChg chg="modSp">
        <pc:chgData name="Kinney, Kris Anne" userId="07bc3bd4-612e-4683-9e44-204af3bdea8d" providerId="ADAL" clId="{79895CF6-B3EC-5D45-A74B-D9F1A972DBE3}" dt="2019-11-08T19:56:18.102" v="20" actId="20577"/>
        <pc:sldMkLst>
          <pc:docMk/>
          <pc:sldMk cId="2101042200" sldId="399"/>
        </pc:sldMkLst>
        <pc:spChg chg="mod">
          <ac:chgData name="Kinney, Kris Anne" userId="07bc3bd4-612e-4683-9e44-204af3bdea8d" providerId="ADAL" clId="{79895CF6-B3EC-5D45-A74B-D9F1A972DBE3}" dt="2019-11-08T19:56:18.102" v="20" actId="20577"/>
          <ac:spMkLst>
            <pc:docMk/>
            <pc:sldMk cId="2101042200" sldId="399"/>
            <ac:spMk id="75" creationId="{00000000-0000-0000-0000-000000000000}"/>
          </ac:spMkLst>
        </pc:spChg>
      </pc:sldChg>
    </pc:docChg>
  </pc:docChgLst>
  <pc:docChgLst>
    <pc:chgData clId="Web-{6C29E502-0C27-48F9-903B-60B5312953E4}"/>
  </pc:docChgLst>
  <pc:docChgLst>
    <pc:chgData name="Scarcella,Deanna M" userId="S::dscarcella@ets.org::3d1176cd-5e7a-406d-a939-96396449bd2e" providerId="AD" clId="Web-{B42CFC7A-D439-9A4E-6662-A014208881E2}"/>
    <pc:docChg chg="delSld">
      <pc:chgData name="Scarcella,Deanna M" userId="S::dscarcella@ets.org::3d1176cd-5e7a-406d-a939-96396449bd2e" providerId="AD" clId="Web-{B42CFC7A-D439-9A4E-6662-A014208881E2}" dt="2019-09-20T19:45:02.836" v="69"/>
      <pc:docMkLst>
        <pc:docMk/>
      </pc:docMkLst>
    </pc:docChg>
  </pc:docChgLst>
  <pc:docChgLst>
    <pc:chgData clId="Web-{156907DB-1AC9-4995-BBCB-D91C048A8F94}"/>
  </pc:docChgLst>
  <pc:docChgLst>
    <pc:chgData clId="Web-{6ACB51D2-9F84-4BCA-AFBD-527AC6BADA38}"/>
  </pc:docChgLst>
  <pc:docChgLst>
    <pc:chgData name="Finnegan, Andrew G" userId="f1c10e2c-3019-44a6-8702-b0f94429072a" providerId="ADAL" clId="{19E3231E-965D-4562-9616-3C0EE5EF613C}"/>
    <pc:docChg chg="undo redo custSel addSld delSld modSld modMainMaster">
      <pc:chgData name="Finnegan, Andrew G" userId="f1c10e2c-3019-44a6-8702-b0f94429072a" providerId="ADAL" clId="{19E3231E-965D-4562-9616-3C0EE5EF613C}" dt="2019-11-05T21:48:07.198" v="1650"/>
      <pc:docMkLst>
        <pc:docMk/>
      </pc:docMkLst>
      <pc:sldChg chg="addSp delSp setBg">
        <pc:chgData name="Finnegan, Andrew G" userId="f1c10e2c-3019-44a6-8702-b0f94429072a" providerId="ADAL" clId="{19E3231E-965D-4562-9616-3C0EE5EF613C}" dt="2019-11-01T20:05:10.132" v="46" actId="478"/>
        <pc:sldMkLst>
          <pc:docMk/>
          <pc:sldMk cId="2057194668" sldId="363"/>
        </pc:sldMkLst>
        <pc:picChg chg="add del">
          <ac:chgData name="Finnegan, Andrew G" userId="f1c10e2c-3019-44a6-8702-b0f94429072a" providerId="ADAL" clId="{19E3231E-965D-4562-9616-3C0EE5EF613C}" dt="2019-11-01T20:05:10.132" v="46" actId="478"/>
          <ac:picMkLst>
            <pc:docMk/>
            <pc:sldMk cId="2057194668" sldId="363"/>
            <ac:picMk id="56" creationId="{00000000-0000-0000-0000-000000000000}"/>
          </ac:picMkLst>
        </pc:picChg>
      </pc:sldChg>
      <pc:sldChg chg="delSp setBg">
        <pc:chgData name="Finnegan, Andrew G" userId="f1c10e2c-3019-44a6-8702-b0f94429072a" providerId="ADAL" clId="{19E3231E-965D-4562-9616-3C0EE5EF613C}" dt="2019-11-01T20:05:08.211" v="45" actId="478"/>
        <pc:sldMkLst>
          <pc:docMk/>
          <pc:sldMk cId="537993428" sldId="396"/>
        </pc:sldMkLst>
        <pc:picChg chg="del">
          <ac:chgData name="Finnegan, Andrew G" userId="f1c10e2c-3019-44a6-8702-b0f94429072a" providerId="ADAL" clId="{19E3231E-965D-4562-9616-3C0EE5EF613C}" dt="2019-11-01T20:05:08.211" v="45" actId="478"/>
          <ac:picMkLst>
            <pc:docMk/>
            <pc:sldMk cId="537993428" sldId="396"/>
            <ac:picMk id="63" creationId="{00000000-0000-0000-0000-000000000000}"/>
          </ac:picMkLst>
        </pc:picChg>
      </pc:sldChg>
      <pc:sldChg chg="delSp modSp setBg">
        <pc:chgData name="Finnegan, Andrew G" userId="f1c10e2c-3019-44a6-8702-b0f94429072a" providerId="ADAL" clId="{19E3231E-965D-4562-9616-3C0EE5EF613C}" dt="2019-11-04T18:56:07.439" v="1586" actId="1076"/>
        <pc:sldMkLst>
          <pc:docMk/>
          <pc:sldMk cId="1333163341" sldId="397"/>
        </pc:sldMkLst>
        <pc:spChg chg="mod">
          <ac:chgData name="Finnegan, Andrew G" userId="f1c10e2c-3019-44a6-8702-b0f94429072a" providerId="ADAL" clId="{19E3231E-965D-4562-9616-3C0EE5EF613C}" dt="2019-11-04T18:56:03.857" v="1585" actId="20577"/>
          <ac:spMkLst>
            <pc:docMk/>
            <pc:sldMk cId="1333163341" sldId="397"/>
            <ac:spMk id="105" creationId="{00000000-0000-0000-0000-000000000000}"/>
          </ac:spMkLst>
        </pc:spChg>
        <pc:picChg chg="mod">
          <ac:chgData name="Finnegan, Andrew G" userId="f1c10e2c-3019-44a6-8702-b0f94429072a" providerId="ADAL" clId="{19E3231E-965D-4562-9616-3C0EE5EF613C}" dt="2019-11-04T18:56:07.439" v="1586" actId="1076"/>
          <ac:picMkLst>
            <pc:docMk/>
            <pc:sldMk cId="1333163341" sldId="397"/>
            <ac:picMk id="3" creationId="{82366B58-F5F2-4A49-B527-2A9BA2620749}"/>
          </ac:picMkLst>
        </pc:picChg>
        <pc:picChg chg="del">
          <ac:chgData name="Finnegan, Andrew G" userId="f1c10e2c-3019-44a6-8702-b0f94429072a" providerId="ADAL" clId="{19E3231E-965D-4562-9616-3C0EE5EF613C}" dt="2019-11-01T20:05:06.209" v="44" actId="478"/>
          <ac:picMkLst>
            <pc:docMk/>
            <pc:sldMk cId="1333163341" sldId="397"/>
            <ac:picMk id="106" creationId="{00000000-0000-0000-0000-000000000000}"/>
          </ac:picMkLst>
        </pc:picChg>
      </pc:sldChg>
      <pc:sldChg chg="modSp">
        <pc:chgData name="Finnegan, Andrew G" userId="f1c10e2c-3019-44a6-8702-b0f94429072a" providerId="ADAL" clId="{19E3231E-965D-4562-9616-3C0EE5EF613C}" dt="2019-11-01T20:13:30.806" v="466" actId="962"/>
        <pc:sldMkLst>
          <pc:docMk/>
          <pc:sldMk cId="2101042200" sldId="399"/>
        </pc:sldMkLst>
        <pc:picChg chg="mod">
          <ac:chgData name="Finnegan, Andrew G" userId="f1c10e2c-3019-44a6-8702-b0f94429072a" providerId="ADAL" clId="{19E3231E-965D-4562-9616-3C0EE5EF613C}" dt="2019-11-01T20:13:30.806" v="466" actId="962"/>
          <ac:picMkLst>
            <pc:docMk/>
            <pc:sldMk cId="2101042200" sldId="399"/>
            <ac:picMk id="5" creationId="{D3075DAC-641F-F042-BD04-D4CDB0700E24}"/>
          </ac:picMkLst>
        </pc:picChg>
      </pc:sldChg>
      <pc:sldChg chg="modSp">
        <pc:chgData name="Finnegan, Andrew G" userId="f1c10e2c-3019-44a6-8702-b0f94429072a" providerId="ADAL" clId="{19E3231E-965D-4562-9616-3C0EE5EF613C}" dt="2019-11-01T20:52:51.023" v="1575" actId="962"/>
        <pc:sldMkLst>
          <pc:docMk/>
          <pc:sldMk cId="2186604527" sldId="401"/>
        </pc:sldMkLst>
        <pc:picChg chg="mod">
          <ac:chgData name="Finnegan, Andrew G" userId="f1c10e2c-3019-44a6-8702-b0f94429072a" providerId="ADAL" clId="{19E3231E-965D-4562-9616-3C0EE5EF613C}" dt="2019-11-01T20:52:51.023" v="1575" actId="962"/>
          <ac:picMkLst>
            <pc:docMk/>
            <pc:sldMk cId="2186604527" sldId="401"/>
            <ac:picMk id="4" creationId="{A417F65A-AC01-8B4F-ABA7-F39C356DE188}"/>
          </ac:picMkLst>
        </pc:picChg>
      </pc:sldChg>
      <pc:sldChg chg="modSp addCm delCm modCm">
        <pc:chgData name="Finnegan, Andrew G" userId="f1c10e2c-3019-44a6-8702-b0f94429072a" providerId="ADAL" clId="{19E3231E-965D-4562-9616-3C0EE5EF613C}" dt="2019-11-05T21:48:07.198" v="1650"/>
        <pc:sldMkLst>
          <pc:docMk/>
          <pc:sldMk cId="1342951162" sldId="403"/>
        </pc:sldMkLst>
        <pc:picChg chg="mod">
          <ac:chgData name="Finnegan, Andrew G" userId="f1c10e2c-3019-44a6-8702-b0f94429072a" providerId="ADAL" clId="{19E3231E-965D-4562-9616-3C0EE5EF613C}" dt="2019-11-01T20:30:52.704" v="796" actId="962"/>
          <ac:picMkLst>
            <pc:docMk/>
            <pc:sldMk cId="1342951162" sldId="403"/>
            <ac:picMk id="5" creationId="{39266B21-53E9-E44D-9090-37265BEE5E76}"/>
          </ac:picMkLst>
        </pc:picChg>
      </pc:sldChg>
      <pc:sldChg chg="modSp">
        <pc:chgData name="Finnegan, Andrew G" userId="f1c10e2c-3019-44a6-8702-b0f94429072a" providerId="ADAL" clId="{19E3231E-965D-4562-9616-3C0EE5EF613C}" dt="2019-11-01T20:34:04.006" v="1004" actId="962"/>
        <pc:sldMkLst>
          <pc:docMk/>
          <pc:sldMk cId="2680922717" sldId="404"/>
        </pc:sldMkLst>
        <pc:picChg chg="mod">
          <ac:chgData name="Finnegan, Andrew G" userId="f1c10e2c-3019-44a6-8702-b0f94429072a" providerId="ADAL" clId="{19E3231E-965D-4562-9616-3C0EE5EF613C}" dt="2019-11-01T20:34:04.006" v="1004" actId="962"/>
          <ac:picMkLst>
            <pc:docMk/>
            <pc:sldMk cId="2680922717" sldId="404"/>
            <ac:picMk id="87" creationId="{00000000-0000-0000-0000-000000000000}"/>
          </ac:picMkLst>
        </pc:picChg>
      </pc:sldChg>
      <pc:sldChg chg="addSp delSp modSp">
        <pc:chgData name="Finnegan, Andrew G" userId="f1c10e2c-3019-44a6-8702-b0f94429072a" providerId="ADAL" clId="{19E3231E-965D-4562-9616-3C0EE5EF613C}" dt="2019-11-01T20:46:39.228" v="1537" actId="1076"/>
        <pc:sldMkLst>
          <pc:docMk/>
          <pc:sldMk cId="2593365428" sldId="405"/>
        </pc:sldMkLst>
        <pc:spChg chg="add del mod">
          <ac:chgData name="Finnegan, Andrew G" userId="f1c10e2c-3019-44a6-8702-b0f94429072a" providerId="ADAL" clId="{19E3231E-965D-4562-9616-3C0EE5EF613C}" dt="2019-11-01T20:41:37.536" v="1412"/>
          <ac:spMkLst>
            <pc:docMk/>
            <pc:sldMk cId="2593365428" sldId="405"/>
            <ac:spMk id="3" creationId="{2599F730-7312-4C92-92D9-E9A62C26F682}"/>
          </ac:spMkLst>
        </pc:spChg>
        <pc:spChg chg="add del mod">
          <ac:chgData name="Finnegan, Andrew G" userId="f1c10e2c-3019-44a6-8702-b0f94429072a" providerId="ADAL" clId="{19E3231E-965D-4562-9616-3C0EE5EF613C}" dt="2019-11-01T20:41:37.536" v="1412"/>
          <ac:spMkLst>
            <pc:docMk/>
            <pc:sldMk cId="2593365428" sldId="405"/>
            <ac:spMk id="4" creationId="{3ECD6F2F-E760-450C-A36D-22893A0AA8D5}"/>
          </ac:spMkLst>
        </pc:spChg>
        <pc:spChg chg="add del mod">
          <ac:chgData name="Finnegan, Andrew G" userId="f1c10e2c-3019-44a6-8702-b0f94429072a" providerId="ADAL" clId="{19E3231E-965D-4562-9616-3C0EE5EF613C}" dt="2019-11-01T20:42:11.593" v="1419"/>
          <ac:spMkLst>
            <pc:docMk/>
            <pc:sldMk cId="2593365428" sldId="405"/>
            <ac:spMk id="5" creationId="{92D2B7E4-58A8-49F1-8DEF-A7C662E85256}"/>
          </ac:spMkLst>
        </pc:spChg>
        <pc:spChg chg="add del mod">
          <ac:chgData name="Finnegan, Andrew G" userId="f1c10e2c-3019-44a6-8702-b0f94429072a" providerId="ADAL" clId="{19E3231E-965D-4562-9616-3C0EE5EF613C}" dt="2019-11-01T20:42:09.249" v="1417" actId="478"/>
          <ac:spMkLst>
            <pc:docMk/>
            <pc:sldMk cId="2593365428" sldId="405"/>
            <ac:spMk id="7" creationId="{3894EFCA-B3C8-4708-9CA0-987D11BD5D14}"/>
          </ac:spMkLst>
        </pc:spChg>
        <pc:spChg chg="add mod">
          <ac:chgData name="Finnegan, Andrew G" userId="f1c10e2c-3019-44a6-8702-b0f94429072a" providerId="ADAL" clId="{19E3231E-965D-4562-9616-3C0EE5EF613C}" dt="2019-11-01T20:43:52.153" v="1442" actId="1076"/>
          <ac:spMkLst>
            <pc:docMk/>
            <pc:sldMk cId="2593365428" sldId="405"/>
            <ac:spMk id="8" creationId="{AB96872D-9F06-4B6B-83A9-482E3EE9E963}"/>
          </ac:spMkLst>
        </pc:spChg>
        <pc:spChg chg="add del mod ord">
          <ac:chgData name="Finnegan, Andrew G" userId="f1c10e2c-3019-44a6-8702-b0f94429072a" providerId="ADAL" clId="{19E3231E-965D-4562-9616-3C0EE5EF613C}" dt="2019-11-01T20:42:47.426" v="1425"/>
          <ac:spMkLst>
            <pc:docMk/>
            <pc:sldMk cId="2593365428" sldId="405"/>
            <ac:spMk id="92" creationId="{00000000-0000-0000-0000-000000000000}"/>
          </ac:spMkLst>
        </pc:spChg>
        <pc:picChg chg="add mod">
          <ac:chgData name="Finnegan, Andrew G" userId="f1c10e2c-3019-44a6-8702-b0f94429072a" providerId="ADAL" clId="{19E3231E-965D-4562-9616-3C0EE5EF613C}" dt="2019-11-01T20:46:39.228" v="1537" actId="1076"/>
          <ac:picMkLst>
            <pc:docMk/>
            <pc:sldMk cId="2593365428" sldId="405"/>
            <ac:picMk id="11" creationId="{C7B36F65-C6F3-4FC6-A671-3EB9E60C4C0D}"/>
          </ac:picMkLst>
        </pc:picChg>
        <pc:picChg chg="del mod">
          <ac:chgData name="Finnegan, Andrew G" userId="f1c10e2c-3019-44a6-8702-b0f94429072a" providerId="ADAL" clId="{19E3231E-965D-4562-9616-3C0EE5EF613C}" dt="2019-11-01T20:43:08.173" v="1429" actId="478"/>
          <ac:picMkLst>
            <pc:docMk/>
            <pc:sldMk cId="2593365428" sldId="405"/>
            <ac:picMk id="93" creationId="{00000000-0000-0000-0000-000000000000}"/>
          </ac:picMkLst>
        </pc:picChg>
      </pc:sldChg>
      <pc:sldChg chg="addSp delSp modSp">
        <pc:chgData name="Finnegan, Andrew G" userId="f1c10e2c-3019-44a6-8702-b0f94429072a" providerId="ADAL" clId="{19E3231E-965D-4562-9616-3C0EE5EF613C}" dt="2019-11-05T21:31:24.311" v="1609" actId="13244"/>
        <pc:sldMkLst>
          <pc:docMk/>
          <pc:sldMk cId="231272944" sldId="406"/>
        </pc:sldMkLst>
        <pc:spChg chg="mod">
          <ac:chgData name="Finnegan, Andrew G" userId="f1c10e2c-3019-44a6-8702-b0f94429072a" providerId="ADAL" clId="{19E3231E-965D-4562-9616-3C0EE5EF613C}" dt="2019-11-05T21:31:24.311" v="1609" actId="13244"/>
          <ac:spMkLst>
            <pc:docMk/>
            <pc:sldMk cId="231272944" sldId="406"/>
            <ac:spMk id="2" creationId="{F02C0AAC-ADFD-1D48-B617-18B1C0D7F23F}"/>
          </ac:spMkLst>
        </pc:spChg>
        <pc:spChg chg="add del mod">
          <ac:chgData name="Finnegan, Andrew G" userId="f1c10e2c-3019-44a6-8702-b0f94429072a" providerId="ADAL" clId="{19E3231E-965D-4562-9616-3C0EE5EF613C}" dt="2019-11-01T20:46:42.848" v="1554" actId="14100"/>
          <ac:spMkLst>
            <pc:docMk/>
            <pc:sldMk cId="231272944" sldId="406"/>
            <ac:spMk id="3" creationId="{5956C7A5-66F9-4598-9E83-A9AF1179CBBC}"/>
          </ac:spMkLst>
        </pc:spChg>
        <pc:spChg chg="add del mod">
          <ac:chgData name="Finnegan, Andrew G" userId="f1c10e2c-3019-44a6-8702-b0f94429072a" providerId="ADAL" clId="{19E3231E-965D-4562-9616-3C0EE5EF613C}" dt="2019-11-01T20:46:41.262" v="1542"/>
          <ac:spMkLst>
            <pc:docMk/>
            <pc:sldMk cId="231272944" sldId="406"/>
            <ac:spMk id="92" creationId="{00000000-0000-0000-0000-000000000000}"/>
          </ac:spMkLst>
        </pc:spChg>
        <pc:picChg chg="add del mod">
          <ac:chgData name="Finnegan, Andrew G" userId="f1c10e2c-3019-44a6-8702-b0f94429072a" providerId="ADAL" clId="{19E3231E-965D-4562-9616-3C0EE5EF613C}" dt="2019-11-01T20:46:41.412" v="1543" actId="478"/>
          <ac:picMkLst>
            <pc:docMk/>
            <pc:sldMk cId="231272944" sldId="406"/>
            <ac:picMk id="4" creationId="{BED3A5FE-5DC0-314A-A8A6-9CA470D45720}"/>
          </ac:picMkLst>
        </pc:picChg>
        <pc:picChg chg="add del mod">
          <ac:chgData name="Finnegan, Andrew G" userId="f1c10e2c-3019-44a6-8702-b0f94429072a" providerId="ADAL" clId="{19E3231E-965D-4562-9616-3C0EE5EF613C}" dt="2019-11-01T20:46:51.017" v="1556" actId="1076"/>
          <ac:picMkLst>
            <pc:docMk/>
            <pc:sldMk cId="231272944" sldId="406"/>
            <ac:picMk id="6" creationId="{8C6A7628-E79D-46F2-BC5B-1E8260370DC5}"/>
          </ac:picMkLst>
        </pc:picChg>
      </pc:sldChg>
      <pc:sldChg chg="modSp">
        <pc:chgData name="Finnegan, Andrew G" userId="f1c10e2c-3019-44a6-8702-b0f94429072a" providerId="ADAL" clId="{19E3231E-965D-4562-9616-3C0EE5EF613C}" dt="2019-11-01T20:37:40.764" v="1378" actId="962"/>
        <pc:sldMkLst>
          <pc:docMk/>
          <pc:sldMk cId="874359126" sldId="409"/>
        </pc:sldMkLst>
        <pc:picChg chg="mod">
          <ac:chgData name="Finnegan, Andrew G" userId="f1c10e2c-3019-44a6-8702-b0f94429072a" providerId="ADAL" clId="{19E3231E-965D-4562-9616-3C0EE5EF613C}" dt="2019-11-01T20:37:29.805" v="1306" actId="962"/>
          <ac:picMkLst>
            <pc:docMk/>
            <pc:sldMk cId="874359126" sldId="409"/>
            <ac:picMk id="5" creationId="{13D4EEF3-6E2D-1B42-A6CB-5B0834CAE4CE}"/>
          </ac:picMkLst>
        </pc:picChg>
        <pc:picChg chg="mod">
          <ac:chgData name="Finnegan, Andrew G" userId="f1c10e2c-3019-44a6-8702-b0f94429072a" providerId="ADAL" clId="{19E3231E-965D-4562-9616-3C0EE5EF613C}" dt="2019-11-01T20:37:40.764" v="1378" actId="962"/>
          <ac:picMkLst>
            <pc:docMk/>
            <pc:sldMk cId="874359126" sldId="409"/>
            <ac:picMk id="7" creationId="{FEAA6F9A-02F8-C349-B011-F968F1C21900}"/>
          </ac:picMkLst>
        </pc:picChg>
      </pc:sldChg>
      <pc:sldChg chg="modSp">
        <pc:chgData name="Finnegan, Andrew G" userId="f1c10e2c-3019-44a6-8702-b0f94429072a" providerId="ADAL" clId="{19E3231E-965D-4562-9616-3C0EE5EF613C}" dt="2019-11-05T21:47:48.095" v="1649" actId="113"/>
        <pc:sldMkLst>
          <pc:docMk/>
          <pc:sldMk cId="888702606" sldId="410"/>
        </pc:sldMkLst>
        <pc:spChg chg="mod">
          <ac:chgData name="Finnegan, Andrew G" userId="f1c10e2c-3019-44a6-8702-b0f94429072a" providerId="ADAL" clId="{19E3231E-965D-4562-9616-3C0EE5EF613C}" dt="2019-11-05T21:47:48.095" v="1649" actId="113"/>
          <ac:spMkLst>
            <pc:docMk/>
            <pc:sldMk cId="888702606" sldId="410"/>
            <ac:spMk id="128" creationId="{00000000-0000-0000-0000-000000000000}"/>
          </ac:spMkLst>
        </pc:spChg>
      </pc:sldChg>
      <pc:sldChg chg="delSp modSp setBg">
        <pc:chgData name="Finnegan, Andrew G" userId="f1c10e2c-3019-44a6-8702-b0f94429072a" providerId="ADAL" clId="{19E3231E-965D-4562-9616-3C0EE5EF613C}" dt="2019-11-05T21:34:33.896" v="1611" actId="11"/>
        <pc:sldMkLst>
          <pc:docMk/>
          <pc:sldMk cId="3691516687" sldId="412"/>
        </pc:sldMkLst>
        <pc:spChg chg="mod">
          <ac:chgData name="Finnegan, Andrew G" userId="f1c10e2c-3019-44a6-8702-b0f94429072a" providerId="ADAL" clId="{19E3231E-965D-4562-9616-3C0EE5EF613C}" dt="2019-11-05T21:34:33.896" v="1611" actId="11"/>
          <ac:spMkLst>
            <pc:docMk/>
            <pc:sldMk cId="3691516687" sldId="412"/>
            <ac:spMk id="135" creationId="{00000000-0000-0000-0000-000000000000}"/>
          </ac:spMkLst>
        </pc:spChg>
        <pc:picChg chg="del">
          <ac:chgData name="Finnegan, Andrew G" userId="f1c10e2c-3019-44a6-8702-b0f94429072a" providerId="ADAL" clId="{19E3231E-965D-4562-9616-3C0EE5EF613C}" dt="2019-11-01T20:04:59.908" v="43" actId="478"/>
          <ac:picMkLst>
            <pc:docMk/>
            <pc:sldMk cId="3691516687" sldId="412"/>
            <ac:picMk id="136" creationId="{00000000-0000-0000-0000-000000000000}"/>
          </ac:picMkLst>
        </pc:picChg>
      </pc:sldChg>
      <pc:sldChg chg="addSp modSp">
        <pc:chgData name="Finnegan, Andrew G" userId="f1c10e2c-3019-44a6-8702-b0f94429072a" providerId="ADAL" clId="{19E3231E-965D-4562-9616-3C0EE5EF613C}" dt="2019-11-01T20:47:15.987" v="1561" actId="1076"/>
        <pc:sldMkLst>
          <pc:docMk/>
          <pc:sldMk cId="2131830320" sldId="413"/>
        </pc:sldMkLst>
        <pc:spChg chg="add mod">
          <ac:chgData name="Finnegan, Andrew G" userId="f1c10e2c-3019-44a6-8702-b0f94429072a" providerId="ADAL" clId="{19E3231E-965D-4562-9616-3C0EE5EF613C}" dt="2019-11-01T20:47:15.987" v="1561" actId="1076"/>
          <ac:spMkLst>
            <pc:docMk/>
            <pc:sldMk cId="2131830320" sldId="413"/>
            <ac:spMk id="2" creationId="{2D205FDF-7874-46F6-BC5D-0179774DF24B}"/>
          </ac:spMkLst>
        </pc:spChg>
        <pc:spChg chg="mod">
          <ac:chgData name="Finnegan, Andrew G" userId="f1c10e2c-3019-44a6-8702-b0f94429072a" providerId="ADAL" clId="{19E3231E-965D-4562-9616-3C0EE5EF613C}" dt="2019-11-01T20:47:09.341" v="1558"/>
          <ac:spMkLst>
            <pc:docMk/>
            <pc:sldMk cId="2131830320" sldId="413"/>
            <ac:spMk id="3" creationId="{6CF4E2A5-3333-6443-ADF5-1EA5266529E3}"/>
          </ac:spMkLst>
        </pc:spChg>
      </pc:sldChg>
      <pc:sldChg chg="addSp delSp modSp add">
        <pc:chgData name="Finnegan, Andrew G" userId="f1c10e2c-3019-44a6-8702-b0f94429072a" providerId="ADAL" clId="{19E3231E-965D-4562-9616-3C0EE5EF613C}" dt="2019-11-05T21:47:03.224" v="1630" actId="207"/>
        <pc:sldMkLst>
          <pc:docMk/>
          <pc:sldMk cId="2355135308" sldId="414"/>
        </pc:sldMkLst>
        <pc:spChg chg="mod">
          <ac:chgData name="Finnegan, Andrew G" userId="f1c10e2c-3019-44a6-8702-b0f94429072a" providerId="ADAL" clId="{19E3231E-965D-4562-9616-3C0EE5EF613C}" dt="2019-11-01T20:35:45.052" v="1208" actId="1076"/>
          <ac:spMkLst>
            <pc:docMk/>
            <pc:sldMk cId="2355135308" sldId="414"/>
            <ac:spMk id="2" creationId="{FE17A1CD-9E9E-473C-98AB-1CFAC4A3781F}"/>
          </ac:spMkLst>
        </pc:spChg>
        <pc:spChg chg="del">
          <ac:chgData name="Finnegan, Andrew G" userId="f1c10e2c-3019-44a6-8702-b0f94429072a" providerId="ADAL" clId="{19E3231E-965D-4562-9616-3C0EE5EF613C}" dt="2019-11-01T20:21:17.125" v="555" actId="478"/>
          <ac:spMkLst>
            <pc:docMk/>
            <pc:sldMk cId="2355135308" sldId="414"/>
            <ac:spMk id="3" creationId="{E88C8C78-C522-4476-B302-D4CFB559B1EB}"/>
          </ac:spMkLst>
        </pc:spChg>
        <pc:graphicFrameChg chg="add mod modGraphic">
          <ac:chgData name="Finnegan, Andrew G" userId="f1c10e2c-3019-44a6-8702-b0f94429072a" providerId="ADAL" clId="{19E3231E-965D-4562-9616-3C0EE5EF613C}" dt="2019-11-05T21:47:03.224" v="1630" actId="207"/>
          <ac:graphicFrameMkLst>
            <pc:docMk/>
            <pc:sldMk cId="2355135308" sldId="414"/>
            <ac:graphicFrameMk id="4" creationId="{F81E1C43-48FD-4402-AA6C-B9B6876F10BB}"/>
          </ac:graphicFrameMkLst>
        </pc:graphicFrameChg>
      </pc:sldChg>
      <pc:sldChg chg="addSp delSp modSp add">
        <pc:chgData name="Finnegan, Andrew G" userId="f1c10e2c-3019-44a6-8702-b0f94429072a" providerId="ADAL" clId="{19E3231E-965D-4562-9616-3C0EE5EF613C}" dt="2019-11-05T21:47:28.294" v="1643" actId="207"/>
        <pc:sldMkLst>
          <pc:docMk/>
          <pc:sldMk cId="521022557" sldId="415"/>
        </pc:sldMkLst>
        <pc:spChg chg="mod">
          <ac:chgData name="Finnegan, Andrew G" userId="f1c10e2c-3019-44a6-8702-b0f94429072a" providerId="ADAL" clId="{19E3231E-965D-4562-9616-3C0EE5EF613C}" dt="2019-11-01T20:36:48.269" v="1232" actId="404"/>
          <ac:spMkLst>
            <pc:docMk/>
            <pc:sldMk cId="521022557" sldId="415"/>
            <ac:spMk id="2" creationId="{61B39585-DCDB-460B-9E7D-8AC3A1AE9EB8}"/>
          </ac:spMkLst>
        </pc:spChg>
        <pc:spChg chg="del">
          <ac:chgData name="Finnegan, Andrew G" userId="f1c10e2c-3019-44a6-8702-b0f94429072a" providerId="ADAL" clId="{19E3231E-965D-4562-9616-3C0EE5EF613C}" dt="2019-11-01T20:26:03.944" v="657" actId="478"/>
          <ac:spMkLst>
            <pc:docMk/>
            <pc:sldMk cId="521022557" sldId="415"/>
            <ac:spMk id="3" creationId="{B9C0326D-6480-4883-831E-E8D599C4A23E}"/>
          </ac:spMkLst>
        </pc:spChg>
        <pc:graphicFrameChg chg="add mod modGraphic">
          <ac:chgData name="Finnegan, Andrew G" userId="f1c10e2c-3019-44a6-8702-b0f94429072a" providerId="ADAL" clId="{19E3231E-965D-4562-9616-3C0EE5EF613C}" dt="2019-11-05T21:47:28.294" v="1643" actId="207"/>
          <ac:graphicFrameMkLst>
            <pc:docMk/>
            <pc:sldMk cId="521022557" sldId="415"/>
            <ac:graphicFrameMk id="4" creationId="{313E1C43-24C7-404B-80B6-0EC08F12B88A}"/>
          </ac:graphicFrameMkLst>
        </pc:graphicFrameChg>
      </pc:sldChg>
      <pc:sldChg chg="addSp delSp modSp add">
        <pc:chgData name="Finnegan, Andrew G" userId="f1c10e2c-3019-44a6-8702-b0f94429072a" providerId="ADAL" clId="{19E3231E-965D-4562-9616-3C0EE5EF613C}" dt="2019-11-05T21:46:34.880" v="1617" actId="113"/>
        <pc:sldMkLst>
          <pc:docMk/>
          <pc:sldMk cId="4264425502" sldId="416"/>
        </pc:sldMkLst>
        <pc:spChg chg="mod">
          <ac:chgData name="Finnegan, Andrew G" userId="f1c10e2c-3019-44a6-8702-b0f94429072a" providerId="ADAL" clId="{19E3231E-965D-4562-9616-3C0EE5EF613C}" dt="2019-11-01T20:39:45.461" v="1401" actId="1076"/>
          <ac:spMkLst>
            <pc:docMk/>
            <pc:sldMk cId="4264425502" sldId="416"/>
            <ac:spMk id="2" creationId="{84C2FC28-A586-436C-960E-2509032C8819}"/>
          </ac:spMkLst>
        </pc:spChg>
        <pc:spChg chg="del">
          <ac:chgData name="Finnegan, Andrew G" userId="f1c10e2c-3019-44a6-8702-b0f94429072a" providerId="ADAL" clId="{19E3231E-965D-4562-9616-3C0EE5EF613C}" dt="2019-11-01T20:38:29.105" v="1383" actId="478"/>
          <ac:spMkLst>
            <pc:docMk/>
            <pc:sldMk cId="4264425502" sldId="416"/>
            <ac:spMk id="3" creationId="{C3BCFA9D-9F4D-42B0-B516-81A493594280}"/>
          </ac:spMkLst>
        </pc:spChg>
        <pc:graphicFrameChg chg="add mod modGraphic">
          <ac:chgData name="Finnegan, Andrew G" userId="f1c10e2c-3019-44a6-8702-b0f94429072a" providerId="ADAL" clId="{19E3231E-965D-4562-9616-3C0EE5EF613C}" dt="2019-11-05T21:46:34.880" v="1617" actId="113"/>
          <ac:graphicFrameMkLst>
            <pc:docMk/>
            <pc:sldMk cId="4264425502" sldId="416"/>
            <ac:graphicFrameMk id="4" creationId="{A503D848-E7EF-4CE1-86B4-B839885D1F73}"/>
          </ac:graphicFrameMkLst>
        </pc:graphicFrameChg>
      </pc:sldChg>
      <pc:sldMasterChg chg="setBg modSldLayout">
        <pc:chgData name="Finnegan, Andrew G" userId="f1c10e2c-3019-44a6-8702-b0f94429072a" providerId="ADAL" clId="{19E3231E-965D-4562-9616-3C0EE5EF613C}" dt="2019-11-01T20:04:36.720" v="36"/>
        <pc:sldMasterMkLst>
          <pc:docMk/>
          <pc:sldMasterMk cId="0" sldId="2147483681"/>
        </pc:sldMasterMkLst>
        <pc:sldLayoutChg chg="setBg">
          <pc:chgData name="Finnegan, Andrew G" userId="f1c10e2c-3019-44a6-8702-b0f94429072a" providerId="ADAL" clId="{19E3231E-965D-4562-9616-3C0EE5EF613C}" dt="2019-11-01T20:04:36.720" v="36"/>
          <pc:sldLayoutMkLst>
            <pc:docMk/>
            <pc:sldMasterMk cId="0" sldId="2147483681"/>
            <pc:sldLayoutMk cId="0" sldId="2147483648"/>
          </pc:sldLayoutMkLst>
        </pc:sldLayoutChg>
        <pc:sldLayoutChg chg="setBg">
          <pc:chgData name="Finnegan, Andrew G" userId="f1c10e2c-3019-44a6-8702-b0f94429072a" providerId="ADAL" clId="{19E3231E-965D-4562-9616-3C0EE5EF613C}" dt="2019-11-01T20:04:36.720" v="36"/>
          <pc:sldLayoutMkLst>
            <pc:docMk/>
            <pc:sldMasterMk cId="0" sldId="2147483681"/>
            <pc:sldLayoutMk cId="0" sldId="2147483649"/>
          </pc:sldLayoutMkLst>
        </pc:sldLayoutChg>
        <pc:sldLayoutChg chg="setBg">
          <pc:chgData name="Finnegan, Andrew G" userId="f1c10e2c-3019-44a6-8702-b0f94429072a" providerId="ADAL" clId="{19E3231E-965D-4562-9616-3C0EE5EF613C}" dt="2019-11-01T20:04:36.720" v="36"/>
          <pc:sldLayoutMkLst>
            <pc:docMk/>
            <pc:sldMasterMk cId="0" sldId="2147483681"/>
            <pc:sldLayoutMk cId="0" sldId="2147483650"/>
          </pc:sldLayoutMkLst>
        </pc:sldLayoutChg>
        <pc:sldLayoutChg chg="setBg">
          <pc:chgData name="Finnegan, Andrew G" userId="f1c10e2c-3019-44a6-8702-b0f94429072a" providerId="ADAL" clId="{19E3231E-965D-4562-9616-3C0EE5EF613C}" dt="2019-11-01T20:04:36.720" v="36"/>
          <pc:sldLayoutMkLst>
            <pc:docMk/>
            <pc:sldMasterMk cId="0" sldId="2147483681"/>
            <pc:sldLayoutMk cId="0" sldId="2147483651"/>
          </pc:sldLayoutMkLst>
        </pc:sldLayoutChg>
        <pc:sldLayoutChg chg="setBg">
          <pc:chgData name="Finnegan, Andrew G" userId="f1c10e2c-3019-44a6-8702-b0f94429072a" providerId="ADAL" clId="{19E3231E-965D-4562-9616-3C0EE5EF613C}" dt="2019-11-01T20:04:36.720" v="36"/>
          <pc:sldLayoutMkLst>
            <pc:docMk/>
            <pc:sldMasterMk cId="0" sldId="2147483681"/>
            <pc:sldLayoutMk cId="0" sldId="2147483652"/>
          </pc:sldLayoutMkLst>
        </pc:sldLayoutChg>
        <pc:sldLayoutChg chg="setBg">
          <pc:chgData name="Finnegan, Andrew G" userId="f1c10e2c-3019-44a6-8702-b0f94429072a" providerId="ADAL" clId="{19E3231E-965D-4562-9616-3C0EE5EF613C}" dt="2019-11-01T20:04:36.720" v="36"/>
          <pc:sldLayoutMkLst>
            <pc:docMk/>
            <pc:sldMasterMk cId="0" sldId="2147483681"/>
            <pc:sldLayoutMk cId="0" sldId="2147483653"/>
          </pc:sldLayoutMkLst>
        </pc:sldLayoutChg>
        <pc:sldLayoutChg chg="setBg">
          <pc:chgData name="Finnegan, Andrew G" userId="f1c10e2c-3019-44a6-8702-b0f94429072a" providerId="ADAL" clId="{19E3231E-965D-4562-9616-3C0EE5EF613C}" dt="2019-11-01T20:04:36.720" v="36"/>
          <pc:sldLayoutMkLst>
            <pc:docMk/>
            <pc:sldMasterMk cId="0" sldId="2147483681"/>
            <pc:sldLayoutMk cId="0" sldId="2147483654"/>
          </pc:sldLayoutMkLst>
        </pc:sldLayoutChg>
        <pc:sldLayoutChg chg="setBg">
          <pc:chgData name="Finnegan, Andrew G" userId="f1c10e2c-3019-44a6-8702-b0f94429072a" providerId="ADAL" clId="{19E3231E-965D-4562-9616-3C0EE5EF613C}" dt="2019-11-01T20:04:36.720" v="36"/>
          <pc:sldLayoutMkLst>
            <pc:docMk/>
            <pc:sldMasterMk cId="0" sldId="2147483681"/>
            <pc:sldLayoutMk cId="0" sldId="2147483655"/>
          </pc:sldLayoutMkLst>
        </pc:sldLayoutChg>
        <pc:sldLayoutChg chg="setBg">
          <pc:chgData name="Finnegan, Andrew G" userId="f1c10e2c-3019-44a6-8702-b0f94429072a" providerId="ADAL" clId="{19E3231E-965D-4562-9616-3C0EE5EF613C}" dt="2019-11-01T20:04:36.720" v="36"/>
          <pc:sldLayoutMkLst>
            <pc:docMk/>
            <pc:sldMasterMk cId="0" sldId="2147483681"/>
            <pc:sldLayoutMk cId="0" sldId="2147483656"/>
          </pc:sldLayoutMkLst>
        </pc:sldLayoutChg>
        <pc:sldLayoutChg chg="setBg">
          <pc:chgData name="Finnegan, Andrew G" userId="f1c10e2c-3019-44a6-8702-b0f94429072a" providerId="ADAL" clId="{19E3231E-965D-4562-9616-3C0EE5EF613C}" dt="2019-11-01T20:04:36.720" v="36"/>
          <pc:sldLayoutMkLst>
            <pc:docMk/>
            <pc:sldMasterMk cId="0" sldId="2147483681"/>
            <pc:sldLayoutMk cId="0" sldId="2147483657"/>
          </pc:sldLayoutMkLst>
        </pc:sldLayoutChg>
        <pc:sldLayoutChg chg="setBg">
          <pc:chgData name="Finnegan, Andrew G" userId="f1c10e2c-3019-44a6-8702-b0f94429072a" providerId="ADAL" clId="{19E3231E-965D-4562-9616-3C0EE5EF613C}" dt="2019-11-01T20:04:36.720" v="36"/>
          <pc:sldLayoutMkLst>
            <pc:docMk/>
            <pc:sldMasterMk cId="0" sldId="2147483681"/>
            <pc:sldLayoutMk cId="0" sldId="2147483658"/>
          </pc:sldLayoutMkLst>
        </pc:sldLayoutChg>
        <pc:sldLayoutChg chg="setBg">
          <pc:chgData name="Finnegan, Andrew G" userId="f1c10e2c-3019-44a6-8702-b0f94429072a" providerId="ADAL" clId="{19E3231E-965D-4562-9616-3C0EE5EF613C}" dt="2019-11-01T20:04:36.720" v="36"/>
          <pc:sldLayoutMkLst>
            <pc:docMk/>
            <pc:sldMasterMk cId="0" sldId="2147483681"/>
            <pc:sldLayoutMk cId="3216373253" sldId="2147483708"/>
          </pc:sldLayoutMkLst>
        </pc:sldLayoutChg>
      </pc:sldMasterChg>
      <pc:sldMasterChg chg="setBg modSldLayout">
        <pc:chgData name="Finnegan, Andrew G" userId="f1c10e2c-3019-44a6-8702-b0f94429072a" providerId="ADAL" clId="{19E3231E-965D-4562-9616-3C0EE5EF613C}" dt="2019-11-01T20:04:36.720" v="36"/>
        <pc:sldMasterMkLst>
          <pc:docMk/>
          <pc:sldMasterMk cId="1078101814" sldId="2147483684"/>
        </pc:sldMasterMkLst>
        <pc:sldLayoutChg chg="setBg">
          <pc:chgData name="Finnegan, Andrew G" userId="f1c10e2c-3019-44a6-8702-b0f94429072a" providerId="ADAL" clId="{19E3231E-965D-4562-9616-3C0EE5EF613C}" dt="2019-11-01T20:04:36.720" v="36"/>
          <pc:sldLayoutMkLst>
            <pc:docMk/>
            <pc:sldMasterMk cId="1078101814" sldId="2147483684"/>
            <pc:sldLayoutMk cId="1197779123" sldId="2147483685"/>
          </pc:sldLayoutMkLst>
        </pc:sldLayoutChg>
        <pc:sldLayoutChg chg="setBg">
          <pc:chgData name="Finnegan, Andrew G" userId="f1c10e2c-3019-44a6-8702-b0f94429072a" providerId="ADAL" clId="{19E3231E-965D-4562-9616-3C0EE5EF613C}" dt="2019-11-01T20:04:36.720" v="36"/>
          <pc:sldLayoutMkLst>
            <pc:docMk/>
            <pc:sldMasterMk cId="1078101814" sldId="2147483684"/>
            <pc:sldLayoutMk cId="2227722630" sldId="2147483686"/>
          </pc:sldLayoutMkLst>
        </pc:sldLayoutChg>
        <pc:sldLayoutChg chg="setBg">
          <pc:chgData name="Finnegan, Andrew G" userId="f1c10e2c-3019-44a6-8702-b0f94429072a" providerId="ADAL" clId="{19E3231E-965D-4562-9616-3C0EE5EF613C}" dt="2019-11-01T20:04:36.720" v="36"/>
          <pc:sldLayoutMkLst>
            <pc:docMk/>
            <pc:sldMasterMk cId="1078101814" sldId="2147483684"/>
            <pc:sldLayoutMk cId="4071004881" sldId="2147483687"/>
          </pc:sldLayoutMkLst>
        </pc:sldLayoutChg>
        <pc:sldLayoutChg chg="setBg">
          <pc:chgData name="Finnegan, Andrew G" userId="f1c10e2c-3019-44a6-8702-b0f94429072a" providerId="ADAL" clId="{19E3231E-965D-4562-9616-3C0EE5EF613C}" dt="2019-11-01T20:04:36.720" v="36"/>
          <pc:sldLayoutMkLst>
            <pc:docMk/>
            <pc:sldMasterMk cId="1078101814" sldId="2147483684"/>
            <pc:sldLayoutMk cId="3365666756" sldId="2147483688"/>
          </pc:sldLayoutMkLst>
        </pc:sldLayoutChg>
        <pc:sldLayoutChg chg="setBg">
          <pc:chgData name="Finnegan, Andrew G" userId="f1c10e2c-3019-44a6-8702-b0f94429072a" providerId="ADAL" clId="{19E3231E-965D-4562-9616-3C0EE5EF613C}" dt="2019-11-01T20:04:36.720" v="36"/>
          <pc:sldLayoutMkLst>
            <pc:docMk/>
            <pc:sldMasterMk cId="1078101814" sldId="2147483684"/>
            <pc:sldLayoutMk cId="1096333811" sldId="2147483689"/>
          </pc:sldLayoutMkLst>
        </pc:sldLayoutChg>
        <pc:sldLayoutChg chg="setBg">
          <pc:chgData name="Finnegan, Andrew G" userId="f1c10e2c-3019-44a6-8702-b0f94429072a" providerId="ADAL" clId="{19E3231E-965D-4562-9616-3C0EE5EF613C}" dt="2019-11-01T20:04:36.720" v="36"/>
          <pc:sldLayoutMkLst>
            <pc:docMk/>
            <pc:sldMasterMk cId="1078101814" sldId="2147483684"/>
            <pc:sldLayoutMk cId="1470942199" sldId="2147483690"/>
          </pc:sldLayoutMkLst>
        </pc:sldLayoutChg>
        <pc:sldLayoutChg chg="setBg">
          <pc:chgData name="Finnegan, Andrew G" userId="f1c10e2c-3019-44a6-8702-b0f94429072a" providerId="ADAL" clId="{19E3231E-965D-4562-9616-3C0EE5EF613C}" dt="2019-11-01T20:04:36.720" v="36"/>
          <pc:sldLayoutMkLst>
            <pc:docMk/>
            <pc:sldMasterMk cId="1078101814" sldId="2147483684"/>
            <pc:sldLayoutMk cId="1252642524" sldId="2147483691"/>
          </pc:sldLayoutMkLst>
        </pc:sldLayoutChg>
        <pc:sldLayoutChg chg="setBg">
          <pc:chgData name="Finnegan, Andrew G" userId="f1c10e2c-3019-44a6-8702-b0f94429072a" providerId="ADAL" clId="{19E3231E-965D-4562-9616-3C0EE5EF613C}" dt="2019-11-01T20:04:36.720" v="36"/>
          <pc:sldLayoutMkLst>
            <pc:docMk/>
            <pc:sldMasterMk cId="1078101814" sldId="2147483684"/>
            <pc:sldLayoutMk cId="185859357" sldId="2147483692"/>
          </pc:sldLayoutMkLst>
        </pc:sldLayoutChg>
        <pc:sldLayoutChg chg="setBg">
          <pc:chgData name="Finnegan, Andrew G" userId="f1c10e2c-3019-44a6-8702-b0f94429072a" providerId="ADAL" clId="{19E3231E-965D-4562-9616-3C0EE5EF613C}" dt="2019-11-01T20:04:36.720" v="36"/>
          <pc:sldLayoutMkLst>
            <pc:docMk/>
            <pc:sldMasterMk cId="1078101814" sldId="2147483684"/>
            <pc:sldLayoutMk cId="130395549" sldId="2147483693"/>
          </pc:sldLayoutMkLst>
        </pc:sldLayoutChg>
        <pc:sldLayoutChg chg="setBg">
          <pc:chgData name="Finnegan, Andrew G" userId="f1c10e2c-3019-44a6-8702-b0f94429072a" providerId="ADAL" clId="{19E3231E-965D-4562-9616-3C0EE5EF613C}" dt="2019-11-01T20:04:36.720" v="36"/>
          <pc:sldLayoutMkLst>
            <pc:docMk/>
            <pc:sldMasterMk cId="1078101814" sldId="2147483684"/>
            <pc:sldLayoutMk cId="1207840331" sldId="2147483694"/>
          </pc:sldLayoutMkLst>
        </pc:sldLayoutChg>
        <pc:sldLayoutChg chg="setBg">
          <pc:chgData name="Finnegan, Andrew G" userId="f1c10e2c-3019-44a6-8702-b0f94429072a" providerId="ADAL" clId="{19E3231E-965D-4562-9616-3C0EE5EF613C}" dt="2019-11-01T20:04:36.720" v="36"/>
          <pc:sldLayoutMkLst>
            <pc:docMk/>
            <pc:sldMasterMk cId="1078101814" sldId="2147483684"/>
            <pc:sldLayoutMk cId="1879271968" sldId="2147483695"/>
          </pc:sldLayoutMkLst>
        </pc:sldLayoutChg>
      </pc:sldMasterChg>
    </pc:docChg>
  </pc:docChgLst>
  <pc:docChgLst>
    <pc:chgData clId="Web-{C56C99DA-BD05-43A9-9C4A-CB03111020BC}"/>
  </pc:docChgLst>
  <pc:docChgLst>
    <pc:chgData clId="Web-{7A81A0D1-3691-420F-B3F1-9B04B06B94EE}"/>
  </pc:docChgLst>
  <pc:docChgLst>
    <pc:chgData name="Kinney, Kris Anne" userId="S::kakinney@ets.org::07bc3bd4-612e-4683-9e44-204af3bdea8d" providerId="AD" clId="Web-{66B57FCF-C11B-6E68-4884-3F9957C69F45}"/>
    <pc:docChg chg="modSld">
      <pc:chgData name="Kinney, Kris Anne" userId="S::kakinney@ets.org::07bc3bd4-612e-4683-9e44-204af3bdea8d" providerId="AD" clId="Web-{66B57FCF-C11B-6E68-4884-3F9957C69F45}" dt="2019-11-26T19:00:10.265" v="1"/>
      <pc:docMkLst>
        <pc:docMk/>
      </pc:docMkLst>
      <pc:sldChg chg="modSp">
        <pc:chgData name="Kinney, Kris Anne" userId="S::kakinney@ets.org::07bc3bd4-612e-4683-9e44-204af3bdea8d" providerId="AD" clId="Web-{66B57FCF-C11B-6E68-4884-3F9957C69F45}" dt="2019-11-26T19:00:10.265" v="1"/>
        <pc:sldMkLst>
          <pc:docMk/>
          <pc:sldMk cId="2355135308" sldId="414"/>
        </pc:sldMkLst>
        <pc:graphicFrameChg chg="mod modGraphic">
          <ac:chgData name="Kinney, Kris Anne" userId="S::kakinney@ets.org::07bc3bd4-612e-4683-9e44-204af3bdea8d" providerId="AD" clId="Web-{66B57FCF-C11B-6E68-4884-3F9957C69F45}" dt="2019-11-26T19:00:10.265" v="1"/>
          <ac:graphicFrameMkLst>
            <pc:docMk/>
            <pc:sldMk cId="2355135308" sldId="414"/>
            <ac:graphicFrameMk id="4" creationId="{F81E1C43-48FD-4402-AA6C-B9B6876F10BB}"/>
          </ac:graphicFrameMkLst>
        </pc:graphicFrameChg>
      </pc:sldChg>
    </pc:docChg>
  </pc:docChgLst>
  <pc:docChgLst>
    <pc:chgData clId="Web-{2CBEA143-E194-449D-B7A8-D5DDF302C2A6}"/>
  </pc:docChgLst>
  <pc:docChgLst>
    <pc:chgData clId="Web-{9FCB4869-F101-4563-B949-DF979F10E511}"/>
  </pc:docChgLst>
  <pc:docChgLst>
    <pc:chgData name="Kinney, Kris Anne" userId="07bc3bd4-612e-4683-9e44-204af3bdea8d" providerId="ADAL" clId="{1900D813-CB12-497B-B597-935B3001C808}"/>
    <pc:docChg chg="undo modSld">
      <pc:chgData name="Kinney, Kris Anne" userId="07bc3bd4-612e-4683-9e44-204af3bdea8d" providerId="ADAL" clId="{1900D813-CB12-497B-B597-935B3001C808}" dt="2019-10-16T17:47:04.345" v="3" actId="13238"/>
      <pc:docMkLst>
        <pc:docMk/>
      </pc:docMkLst>
      <pc:sldChg chg="modSp">
        <pc:chgData name="Kinney, Kris Anne" userId="07bc3bd4-612e-4683-9e44-204af3bdea8d" providerId="ADAL" clId="{1900D813-CB12-497B-B597-935B3001C808}" dt="2019-10-16T17:46:09.074" v="2" actId="1036"/>
        <pc:sldMkLst>
          <pc:docMk/>
          <pc:sldMk cId="2057194668" sldId="363"/>
        </pc:sldMkLst>
        <pc:picChg chg="mod">
          <ac:chgData name="Kinney, Kris Anne" userId="07bc3bd4-612e-4683-9e44-204af3bdea8d" providerId="ADAL" clId="{1900D813-CB12-497B-B597-935B3001C808}" dt="2019-10-16T17:46:09.074" v="2" actId="1036"/>
          <ac:picMkLst>
            <pc:docMk/>
            <pc:sldMk cId="2057194668" sldId="363"/>
            <ac:picMk id="56" creationId="{00000000-0000-0000-0000-000000000000}"/>
          </ac:picMkLst>
        </pc:picChg>
      </pc:sldChg>
    </pc:docChg>
  </pc:docChgLst>
  <pc:docChgLst>
    <pc:chgData name="Scarcella, Deanna M" userId="S::dscarcella@ets.org::3d1176cd-5e7a-406d-a939-96396449bd2e" providerId="AD" clId="Web-{34B417C4-58E1-90D3-1CE0-1489F94BA420}"/>
    <pc:docChg chg="modSld">
      <pc:chgData name="Scarcella, Deanna M" userId="S::dscarcella@ets.org::3d1176cd-5e7a-406d-a939-96396449bd2e" providerId="AD" clId="Web-{34B417C4-58E1-90D3-1CE0-1489F94BA420}" dt="2020-01-02T19:46:12.613" v="3"/>
      <pc:docMkLst>
        <pc:docMk/>
      </pc:docMkLst>
      <pc:sldChg chg="modNotes">
        <pc:chgData name="Scarcella, Deanna M" userId="S::dscarcella@ets.org::3d1176cd-5e7a-406d-a939-96396449bd2e" providerId="AD" clId="Web-{34B417C4-58E1-90D3-1CE0-1489F94BA420}" dt="2020-01-02T19:46:01.816" v="1"/>
        <pc:sldMkLst>
          <pc:docMk/>
          <pc:sldMk cId="1578425590" sldId="398"/>
        </pc:sldMkLst>
      </pc:sldChg>
      <pc:sldChg chg="modNotes">
        <pc:chgData name="Scarcella, Deanna M" userId="S::dscarcella@ets.org::3d1176cd-5e7a-406d-a939-96396449bd2e" providerId="AD" clId="Web-{34B417C4-58E1-90D3-1CE0-1489F94BA420}" dt="2020-01-02T19:46:06.082" v="2"/>
        <pc:sldMkLst>
          <pc:docMk/>
          <pc:sldMk cId="2101042200" sldId="399"/>
        </pc:sldMkLst>
      </pc:sldChg>
      <pc:sldChg chg="modNotes">
        <pc:chgData name="Scarcella, Deanna M" userId="S::dscarcella@ets.org::3d1176cd-5e7a-406d-a939-96396449bd2e" providerId="AD" clId="Web-{34B417C4-58E1-90D3-1CE0-1489F94BA420}" dt="2020-01-02T19:46:12.613" v="3"/>
        <pc:sldMkLst>
          <pc:docMk/>
          <pc:sldMk cId="2185702523" sldId="400"/>
        </pc:sldMkLst>
      </pc:sldChg>
    </pc:docChg>
  </pc:docChgLst>
  <pc:docChgLst>
    <pc:chgData clId="Web-{CB557983-38DD-4BD0-87B7-5A138B6471B0}"/>
  </pc:docChgLst>
  <pc:docChgLst>
    <pc:chgData clId="Web-{A7905C93-5F25-4AA5-852F-C3BD57BABC73}"/>
  </pc:docChgLst>
  <pc:docChgLst>
    <pc:chgData clId="Web-{E501657B-DEB3-4120-BA1C-30AE8BA5C9A3}"/>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47857383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0502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4f6aab172c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4f6aab172c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1508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4ee1f599bf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4ee1f599bf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059323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4ee1f599bf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4ee1f599bf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44848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45684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4ee1f599bf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4ee1f599bf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86077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4cb9f7224b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4cb9f7224b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48551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4cb9f7224b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4cb9f7224b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72842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4cb9f7224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4cb9f7224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0666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4cb9f7224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4cb9f7224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a:p>
        </p:txBody>
      </p:sp>
    </p:spTree>
    <p:extLst>
      <p:ext uri="{BB962C8B-B14F-4D97-AF65-F5344CB8AC3E}">
        <p14:creationId xmlns:p14="http://schemas.microsoft.com/office/powerpoint/2010/main" val="2113586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4cb9f7224b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4cb9f7224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6807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4ee1f599bf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4ee1f599bf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ClrTx/>
              <a:buSzTx/>
              <a:buNone/>
              <a:defRPr/>
            </a:pPr>
            <a:endParaRPr lang="en-US" sz="1800" baseline="0" dirty="0">
              <a:solidFill>
                <a:srgbClr val="000000"/>
              </a:solidFill>
            </a:endParaRPr>
          </a:p>
        </p:txBody>
      </p:sp>
    </p:spTree>
    <p:extLst>
      <p:ext uri="{BB962C8B-B14F-4D97-AF65-F5344CB8AC3E}">
        <p14:creationId xmlns:p14="http://schemas.microsoft.com/office/powerpoint/2010/main" val="624064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4ee1f599bf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4ee1f599b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2625659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4ee1f599bf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4ee1f599b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1799184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4f6aab172c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4f6aab172c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4167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38016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4f6aab172c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4f6aab172c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4850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36"/>
        <p:cNvGrpSpPr/>
        <p:nvPr/>
      </p:nvGrpSpPr>
      <p:grpSpPr>
        <a:xfrm>
          <a:off x="0" y="0"/>
          <a:ext cx="0" cy="0"/>
          <a:chOff x="0" y="0"/>
          <a:chExt cx="0" cy="0"/>
        </a:xfrm>
      </p:grpSpPr>
      <p:sp>
        <p:nvSpPr>
          <p:cNvPr id="137" name="Google Shape;137;p27"/>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lstStyle>
            <a:lvl1pPr lvl="0" algn="l" rtl="0">
              <a:spcBef>
                <a:spcPts val="0"/>
              </a:spcBef>
              <a:spcAft>
                <a:spcPts val="0"/>
              </a:spcAft>
              <a:buClr>
                <a:srgbClr val="002D6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8" name="Google Shape;138;p27"/>
          <p:cNvSpPr txBox="1">
            <a:spLocks noGrp="1"/>
          </p:cNvSpPr>
          <p:nvPr>
            <p:ph type="body" idx="1"/>
          </p:nvPr>
        </p:nvSpPr>
        <p:spPr>
          <a:xfrm>
            <a:off x="462754" y="1205121"/>
            <a:ext cx="8229600" cy="3409800"/>
          </a:xfrm>
          <a:prstGeom prst="rect">
            <a:avLst/>
          </a:prstGeom>
          <a:noFill/>
          <a:ln>
            <a:noFill/>
          </a:ln>
        </p:spPr>
        <p:txBody>
          <a:bodyPr spcFirstLastPara="1" wrap="square" lIns="91425" tIns="45700" rIns="91425" bIns="45700" anchor="t" anchorCtr="0"/>
          <a:lstStyle>
            <a:lvl1pPr marL="457200" lvl="0" indent="-431800" algn="l" rtl="0">
              <a:spcBef>
                <a:spcPts val="640"/>
              </a:spcBef>
              <a:spcAft>
                <a:spcPts val="0"/>
              </a:spcAft>
              <a:buClr>
                <a:srgbClr val="002D62"/>
              </a:buClr>
              <a:buSzPts val="3200"/>
              <a:buFont typeface="Noto Sans Symbols"/>
              <a:buChar char="▪"/>
              <a:defRPr/>
            </a:lvl1pPr>
            <a:lvl2pPr marL="914400" lvl="1" indent="-406400" algn="l" rtl="0">
              <a:spcBef>
                <a:spcPts val="560"/>
              </a:spcBef>
              <a:spcAft>
                <a:spcPts val="0"/>
              </a:spcAft>
              <a:buClr>
                <a:srgbClr val="002D62"/>
              </a:buClr>
              <a:buSzPts val="2800"/>
              <a:buFont typeface="Noto Sans Symbols"/>
              <a:buChar char="▪"/>
              <a:defRPr/>
            </a:lvl2pPr>
            <a:lvl3pPr marL="1371600" lvl="2" indent="-381000" algn="l" rtl="0">
              <a:spcBef>
                <a:spcPts val="480"/>
              </a:spcBef>
              <a:spcAft>
                <a:spcPts val="0"/>
              </a:spcAft>
              <a:buClr>
                <a:srgbClr val="002D62"/>
              </a:buClr>
              <a:buSzPts val="2400"/>
              <a:buFont typeface="Noto Sans Symbols"/>
              <a:buChar char="▪"/>
              <a:defRPr/>
            </a:lvl3pPr>
            <a:lvl4pPr marL="1828800" lvl="3" indent="-355600" algn="l" rtl="0">
              <a:spcBef>
                <a:spcPts val="400"/>
              </a:spcBef>
              <a:spcAft>
                <a:spcPts val="0"/>
              </a:spcAft>
              <a:buClr>
                <a:srgbClr val="002D62"/>
              </a:buClr>
              <a:buSzPts val="2000"/>
              <a:buFont typeface="Noto Sans Symbols"/>
              <a:buChar char="▪"/>
              <a:defRPr/>
            </a:lvl4pPr>
            <a:lvl5pPr marL="2286000" lvl="4" indent="-355600" algn="l" rtl="0">
              <a:spcBef>
                <a:spcPts val="400"/>
              </a:spcBef>
              <a:spcAft>
                <a:spcPts val="0"/>
              </a:spcAft>
              <a:buClr>
                <a:srgbClr val="002D62"/>
              </a:buClr>
              <a:buSzPts val="2000"/>
              <a:buFont typeface="Noto Sans Symbols"/>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39" name="Google Shape;139;p27"/>
          <p:cNvSpPr txBox="1">
            <a:spLocks noGrp="1"/>
          </p:cNvSpPr>
          <p:nvPr>
            <p:ph type="dt" idx="10"/>
          </p:nvPr>
        </p:nvSpPr>
        <p:spPr>
          <a:xfrm>
            <a:off x="1013331" y="4767263"/>
            <a:ext cx="1817100" cy="2739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0" name="Google Shape;140;p27"/>
          <p:cNvSpPr txBox="1">
            <a:spLocks noGrp="1"/>
          </p:cNvSpPr>
          <p:nvPr>
            <p:ph type="ftr" idx="11"/>
          </p:nvPr>
        </p:nvSpPr>
        <p:spPr>
          <a:xfrm>
            <a:off x="3004768" y="4767263"/>
            <a:ext cx="5026500" cy="2739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1" name="Google Shape;141;p27"/>
          <p:cNvSpPr txBox="1">
            <a:spLocks noGrp="1"/>
          </p:cNvSpPr>
          <p:nvPr>
            <p:ph type="sldNum" idx="12"/>
          </p:nvPr>
        </p:nvSpPr>
        <p:spPr>
          <a:xfrm>
            <a:off x="457200" y="4767263"/>
            <a:ext cx="368700" cy="2739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2163732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Title Slide">
    <p:spTree>
      <p:nvGrpSpPr>
        <p:cNvPr id="1" name=""/>
        <p:cNvGrpSpPr/>
        <p:nvPr/>
      </p:nvGrpSpPr>
      <p:grpSpPr>
        <a:xfrm>
          <a:off x="0" y="0"/>
          <a:ext cx="0" cy="0"/>
          <a:chOff x="0" y="0"/>
          <a:chExt cx="0" cy="0"/>
        </a:xfrm>
      </p:grpSpPr>
      <p:pic>
        <p:nvPicPr>
          <p:cNvPr id="8" name="Picture 7" descr="cover_2.jpg"/>
          <p:cNvPicPr>
            <a:picLocks noChangeAspect="1"/>
          </p:cNvPicPr>
          <p:nvPr userDrawn="1"/>
        </p:nvPicPr>
        <p:blipFill>
          <a:blip r:embed="rId2">
            <a:alphaModFix/>
          </a:blip>
          <a:stretch>
            <a:fillRect/>
          </a:stretch>
        </p:blipFill>
        <p:spPr>
          <a:xfrm>
            <a:off x="0" y="-16810"/>
            <a:ext cx="9235440" cy="5294615"/>
          </a:xfrm>
          <a:prstGeom prst="rect">
            <a:avLst/>
          </a:prstGeom>
        </p:spPr>
      </p:pic>
      <p:sp>
        <p:nvSpPr>
          <p:cNvPr id="2" name="Title 1"/>
          <p:cNvSpPr>
            <a:spLocks noGrp="1"/>
          </p:cNvSpPr>
          <p:nvPr>
            <p:ph type="title"/>
          </p:nvPr>
        </p:nvSpPr>
        <p:spPr>
          <a:xfrm>
            <a:off x="457200" y="1949189"/>
            <a:ext cx="8253506" cy="1021556"/>
          </a:xfrm>
        </p:spPr>
        <p:txBody>
          <a:bodyPr anchor="t"/>
          <a:lstStyle>
            <a:lvl1pPr algn="l">
              <a:defRPr sz="3000" b="1" cap="all">
                <a:solidFill>
                  <a:schemeClr val="bg1"/>
                </a:solidFill>
              </a:defRPr>
            </a:lvl1pPr>
          </a:lstStyle>
          <a:p>
            <a:r>
              <a:rPr lang="en-US"/>
              <a:t>Click to edit Master title style</a:t>
            </a:r>
          </a:p>
        </p:txBody>
      </p:sp>
      <p:sp>
        <p:nvSpPr>
          <p:cNvPr id="3" name="Text Placeholder 2"/>
          <p:cNvSpPr>
            <a:spLocks noGrp="1"/>
          </p:cNvSpPr>
          <p:nvPr>
            <p:ph type="body" idx="1"/>
          </p:nvPr>
        </p:nvSpPr>
        <p:spPr>
          <a:xfrm>
            <a:off x="457200" y="824049"/>
            <a:ext cx="8253506" cy="1125140"/>
          </a:xfrm>
        </p:spPr>
        <p:txBody>
          <a:bodyPr anchor="b"/>
          <a:lstStyle>
            <a:lvl1pPr marL="0" indent="0">
              <a:buNone/>
              <a:defRPr sz="1500">
                <a:solidFill>
                  <a:srgbClr val="FFFFF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1977791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pic>
        <p:nvPicPr>
          <p:cNvPr id="11" name="Picture 10" descr="cover_2.jpg"/>
          <p:cNvPicPr>
            <a:picLocks noChangeAspect="1"/>
          </p:cNvPicPr>
          <p:nvPr userDrawn="1"/>
        </p:nvPicPr>
        <p:blipFill>
          <a:blip r:embed="rId2"/>
          <a:stretch>
            <a:fillRect/>
          </a:stretch>
        </p:blipFill>
        <p:spPr>
          <a:xfrm>
            <a:off x="0" y="0"/>
            <a:ext cx="9235440" cy="5345212"/>
          </a:xfrm>
          <a:prstGeom prst="rect">
            <a:avLst/>
          </a:prstGeom>
        </p:spPr>
      </p:pic>
      <p:sp>
        <p:nvSpPr>
          <p:cNvPr id="12" name="Title 1"/>
          <p:cNvSpPr>
            <a:spLocks noGrp="1"/>
          </p:cNvSpPr>
          <p:nvPr>
            <p:ph type="title"/>
          </p:nvPr>
        </p:nvSpPr>
        <p:spPr>
          <a:xfrm>
            <a:off x="457200" y="1949189"/>
            <a:ext cx="8253506" cy="1021556"/>
          </a:xfrm>
        </p:spPr>
        <p:txBody>
          <a:bodyPr anchor="t"/>
          <a:lstStyle>
            <a:lvl1pPr algn="l">
              <a:defRPr sz="3000" b="1" cap="all">
                <a:solidFill>
                  <a:schemeClr val="bg1"/>
                </a:solidFill>
              </a:defRPr>
            </a:lvl1pPr>
          </a:lstStyle>
          <a:p>
            <a:r>
              <a:rPr lang="en-US"/>
              <a:t>Click to edit Master title style</a:t>
            </a:r>
          </a:p>
        </p:txBody>
      </p:sp>
      <p:sp>
        <p:nvSpPr>
          <p:cNvPr id="13" name="Text Placeholder 2"/>
          <p:cNvSpPr>
            <a:spLocks noGrp="1"/>
          </p:cNvSpPr>
          <p:nvPr>
            <p:ph type="body" idx="1"/>
          </p:nvPr>
        </p:nvSpPr>
        <p:spPr>
          <a:xfrm>
            <a:off x="457200" y="824049"/>
            <a:ext cx="8253506" cy="1125140"/>
          </a:xfrm>
        </p:spPr>
        <p:txBody>
          <a:bodyPr anchor="b"/>
          <a:lstStyle>
            <a:lvl1pPr marL="0" indent="0">
              <a:buNone/>
              <a:defRPr sz="1500">
                <a:solidFill>
                  <a:srgbClr val="FFFFF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277226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002D62"/>
              </a:buClr>
              <a:buFont typeface="Wingdings" charset="2"/>
              <a:buChar char="§"/>
              <a:defRPr/>
            </a:lvl1pPr>
            <a:lvl2pPr>
              <a:buClr>
                <a:srgbClr val="002D62"/>
              </a:buClr>
              <a:buFont typeface="Wingdings" charset="2"/>
              <a:buChar char="§"/>
              <a:defRPr/>
            </a:lvl2pPr>
            <a:lvl3pPr>
              <a:buClr>
                <a:srgbClr val="002D62"/>
              </a:buClr>
              <a:buFont typeface="Wingdings" charset="2"/>
              <a:buChar char="§"/>
              <a:defRPr/>
            </a:lvl3pPr>
            <a:lvl4pPr>
              <a:buClr>
                <a:srgbClr val="002D62"/>
              </a:buClr>
              <a:buFont typeface="Wingdings" charset="2"/>
              <a:buChar char="§"/>
              <a:defRPr/>
            </a:lvl4pPr>
            <a:lvl5pPr>
              <a:buClr>
                <a:srgbClr val="002D62"/>
              </a:buClr>
              <a:buFont typeface="Wingdings"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41BDF7-C156-8B4B-A857-0B5486927C5F}" type="datetime2">
              <a:rPr lang="en-US" smtClean="0"/>
              <a:pPr/>
              <a:t>Thursday, January 2,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8D00A-B366-CC4B-9AE9-B2842C34DBD7}" type="slidenum">
              <a:rPr lang="en-US" smtClean="0"/>
              <a:pPr/>
              <a:t>‹#›</a:t>
            </a:fld>
            <a:endParaRPr lang="en-US"/>
          </a:p>
        </p:txBody>
      </p:sp>
    </p:spTree>
    <p:extLst>
      <p:ext uri="{BB962C8B-B14F-4D97-AF65-F5344CB8AC3E}">
        <p14:creationId xmlns:p14="http://schemas.microsoft.com/office/powerpoint/2010/main" val="40710048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D43529E-C482-5C4E-9133-C86D44589E15}" type="datetime2">
              <a:rPr lang="en-US" smtClean="0"/>
              <a:pPr/>
              <a:t>Thursday, January 2,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F8D00A-B366-CC4B-9AE9-B2842C34DBD7}" type="slidenum">
              <a:rPr lang="en-US" smtClean="0"/>
              <a:pPr/>
              <a:t>‹#›</a:t>
            </a:fld>
            <a:endParaRPr lang="en-US"/>
          </a:p>
        </p:txBody>
      </p:sp>
    </p:spTree>
    <p:extLst>
      <p:ext uri="{BB962C8B-B14F-4D97-AF65-F5344CB8AC3E}">
        <p14:creationId xmlns:p14="http://schemas.microsoft.com/office/powerpoint/2010/main" val="33656667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2363023-3749-9B4D-B537-1C19A88066CC}" type="datetime2">
              <a:rPr lang="en-US" smtClean="0"/>
              <a:pPr/>
              <a:t>Thursday, January 2, 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F8D00A-B366-CC4B-9AE9-B2842C34DBD7}" type="slidenum">
              <a:rPr lang="en-US" smtClean="0"/>
              <a:pPr/>
              <a:t>‹#›</a:t>
            </a:fld>
            <a:endParaRPr lang="en-US"/>
          </a:p>
        </p:txBody>
      </p:sp>
    </p:spTree>
    <p:extLst>
      <p:ext uri="{BB962C8B-B14F-4D97-AF65-F5344CB8AC3E}">
        <p14:creationId xmlns:p14="http://schemas.microsoft.com/office/powerpoint/2010/main" val="10963338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3A227A-F149-1D4A-AD8D-5B9C8C30C63F}" type="datetime2">
              <a:rPr lang="en-US" smtClean="0"/>
              <a:pPr/>
              <a:t>Thursday, January 2, 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F8D00A-B366-CC4B-9AE9-B2842C34DBD7}" type="slidenum">
              <a:rPr lang="en-US" smtClean="0"/>
              <a:pPr/>
              <a:t>‹#›</a:t>
            </a:fld>
            <a:endParaRPr lang="en-US"/>
          </a:p>
        </p:txBody>
      </p:sp>
    </p:spTree>
    <p:extLst>
      <p:ext uri="{BB962C8B-B14F-4D97-AF65-F5344CB8AC3E}">
        <p14:creationId xmlns:p14="http://schemas.microsoft.com/office/powerpoint/2010/main" val="14709421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7E1097-0A47-D848-8FBD-B2126FF68BB8}" type="datetime2">
              <a:rPr lang="en-US" smtClean="0"/>
              <a:pPr/>
              <a:t>Thursday, January 2, 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F8D00A-B366-CC4B-9AE9-B2842C34DBD7}" type="slidenum">
              <a:rPr lang="en-US" smtClean="0"/>
              <a:pPr/>
              <a:t>‹#›</a:t>
            </a:fld>
            <a:endParaRPr lang="en-US"/>
          </a:p>
        </p:txBody>
      </p:sp>
    </p:spTree>
    <p:extLst>
      <p:ext uri="{BB962C8B-B14F-4D97-AF65-F5344CB8AC3E}">
        <p14:creationId xmlns:p14="http://schemas.microsoft.com/office/powerpoint/2010/main" val="1252642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0386CF0C-CEE2-3B4A-B1C4-C7CD78FEEF4F}" type="datetime2">
              <a:rPr lang="en-US" smtClean="0"/>
              <a:pPr/>
              <a:t>Thursday, January 2,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F8D00A-B366-CC4B-9AE9-B2842C34DBD7}" type="slidenum">
              <a:rPr lang="en-US" smtClean="0"/>
              <a:pPr/>
              <a:t>‹#›</a:t>
            </a:fld>
            <a:endParaRPr lang="en-US"/>
          </a:p>
        </p:txBody>
      </p:sp>
    </p:spTree>
    <p:extLst>
      <p:ext uri="{BB962C8B-B14F-4D97-AF65-F5344CB8AC3E}">
        <p14:creationId xmlns:p14="http://schemas.microsoft.com/office/powerpoint/2010/main" val="1858593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5FC18A88-88F4-7041-A792-C2BF78C83B15}" type="datetime2">
              <a:rPr lang="en-US" smtClean="0"/>
              <a:pPr/>
              <a:t>Thursday, January 2,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F8D00A-B366-CC4B-9AE9-B2842C34DBD7}" type="slidenum">
              <a:rPr lang="en-US" smtClean="0"/>
              <a:pPr/>
              <a:t>‹#›</a:t>
            </a:fld>
            <a:endParaRPr lang="en-US"/>
          </a:p>
        </p:txBody>
      </p:sp>
    </p:spTree>
    <p:extLst>
      <p:ext uri="{BB962C8B-B14F-4D97-AF65-F5344CB8AC3E}">
        <p14:creationId xmlns:p14="http://schemas.microsoft.com/office/powerpoint/2010/main" val="1303955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8EDF44-244E-BE4B-8BC0-761F83667203}" type="datetime2">
              <a:rPr lang="en-US" smtClean="0"/>
              <a:pPr/>
              <a:t>Thursday, January 2,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8D00A-B366-CC4B-9AE9-B2842C34DBD7}" type="slidenum">
              <a:rPr lang="en-US" smtClean="0"/>
              <a:pPr/>
              <a:t>‹#›</a:t>
            </a:fld>
            <a:endParaRPr lang="en-US"/>
          </a:p>
        </p:txBody>
      </p:sp>
    </p:spTree>
    <p:extLst>
      <p:ext uri="{BB962C8B-B14F-4D97-AF65-F5344CB8AC3E}">
        <p14:creationId xmlns:p14="http://schemas.microsoft.com/office/powerpoint/2010/main" val="12078403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DD428E-C41A-F64D-8FAF-90DCA34BB1D0}" type="datetime2">
              <a:rPr lang="en-US" smtClean="0"/>
              <a:pPr/>
              <a:t>Thursday, January 2,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8D00A-B366-CC4B-9AE9-B2842C34DBD7}" type="slidenum">
              <a:rPr lang="en-US" smtClean="0"/>
              <a:pPr/>
              <a:t>‹#›</a:t>
            </a:fld>
            <a:endParaRPr lang="en-US"/>
          </a:p>
        </p:txBody>
      </p:sp>
    </p:spTree>
    <p:extLst>
      <p:ext uri="{BB962C8B-B14F-4D97-AF65-F5344CB8AC3E}">
        <p14:creationId xmlns:p14="http://schemas.microsoft.com/office/powerpoint/2010/main" val="1879271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708"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40974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13331" y="4767263"/>
            <a:ext cx="1817128" cy="273844"/>
          </a:xfrm>
          <a:prstGeom prst="rect">
            <a:avLst/>
          </a:prstGeom>
        </p:spPr>
        <p:txBody>
          <a:bodyPr vert="horz" lIns="91440" tIns="45720" rIns="91440" bIns="45720" rtlCol="0" anchor="ctr"/>
          <a:lstStyle>
            <a:lvl1pPr algn="l">
              <a:defRPr sz="900">
                <a:solidFill>
                  <a:srgbClr val="002D62"/>
                </a:solidFill>
                <a:latin typeface="Arial Narrow"/>
                <a:cs typeface="Arial Narrow"/>
              </a:defRPr>
            </a:lvl1pPr>
          </a:lstStyle>
          <a:p>
            <a:pPr defTabSz="342900">
              <a:buClrTx/>
            </a:pPr>
            <a:fld id="{DF5BCCDD-E6CA-9F4A-B9A3-C59F78BCD6AF}" type="datetime2">
              <a:rPr lang="en-US" kern="1200" smtClean="0">
                <a:ea typeface="+mn-ea"/>
              </a:rPr>
              <a:pPr defTabSz="342900">
                <a:buClrTx/>
              </a:pPr>
              <a:t>Thursday, January 2, 2020</a:t>
            </a:fld>
            <a:endParaRPr lang="en-US" kern="1200">
              <a:ea typeface="+mn-ea"/>
            </a:endParaRPr>
          </a:p>
        </p:txBody>
      </p:sp>
      <p:sp>
        <p:nvSpPr>
          <p:cNvPr id="5" name="Footer Placeholder 4"/>
          <p:cNvSpPr>
            <a:spLocks noGrp="1"/>
          </p:cNvSpPr>
          <p:nvPr>
            <p:ph type="ftr" sz="quarter" idx="3"/>
          </p:nvPr>
        </p:nvSpPr>
        <p:spPr>
          <a:xfrm>
            <a:off x="3004769" y="4767263"/>
            <a:ext cx="5026483" cy="273844"/>
          </a:xfrm>
          <a:prstGeom prst="rect">
            <a:avLst/>
          </a:prstGeom>
        </p:spPr>
        <p:txBody>
          <a:bodyPr vert="horz" lIns="91440" tIns="45720" rIns="91440" bIns="45720" rtlCol="0" anchor="ctr"/>
          <a:lstStyle>
            <a:lvl1pPr algn="l">
              <a:defRPr sz="900">
                <a:solidFill>
                  <a:srgbClr val="002D62"/>
                </a:solidFill>
                <a:latin typeface="Arial Narrow"/>
                <a:cs typeface="Arial Narrow"/>
              </a:defRPr>
            </a:lvl1pPr>
          </a:lstStyle>
          <a:p>
            <a:pPr defTabSz="342900">
              <a:buClrTx/>
            </a:pPr>
            <a:endParaRPr lang="en-US" kern="1200">
              <a:ea typeface="+mn-ea"/>
            </a:endParaRPr>
          </a:p>
        </p:txBody>
      </p:sp>
      <p:sp>
        <p:nvSpPr>
          <p:cNvPr id="6" name="Slide Number Placeholder 5"/>
          <p:cNvSpPr>
            <a:spLocks noGrp="1"/>
          </p:cNvSpPr>
          <p:nvPr>
            <p:ph type="sldNum" sz="quarter" idx="4"/>
          </p:nvPr>
        </p:nvSpPr>
        <p:spPr>
          <a:xfrm>
            <a:off x="457200" y="4767263"/>
            <a:ext cx="368752" cy="273844"/>
          </a:xfrm>
          <a:prstGeom prst="rect">
            <a:avLst/>
          </a:prstGeom>
        </p:spPr>
        <p:txBody>
          <a:bodyPr vert="horz" lIns="91440" tIns="45720" rIns="91440" bIns="45720" rtlCol="0" anchor="ctr"/>
          <a:lstStyle>
            <a:lvl1pPr algn="l">
              <a:defRPr sz="900">
                <a:solidFill>
                  <a:srgbClr val="002D62"/>
                </a:solidFill>
                <a:latin typeface="Arial Narrow"/>
                <a:cs typeface="Arial Narrow"/>
              </a:defRPr>
            </a:lvl1pPr>
          </a:lstStyle>
          <a:p>
            <a:pPr defTabSz="342900">
              <a:buClrTx/>
            </a:pPr>
            <a:fld id="{B0F8D00A-B366-CC4B-9AE9-B2842C34DBD7}" type="slidenum">
              <a:rPr lang="en-US" kern="1200" smtClean="0">
                <a:ea typeface="+mn-ea"/>
              </a:rPr>
              <a:pPr defTabSz="342900">
                <a:buClrTx/>
              </a:pPr>
              <a:t>‹#›</a:t>
            </a:fld>
            <a:endParaRPr lang="en-US" kern="1200">
              <a:ea typeface="+mn-ea"/>
            </a:endParaRPr>
          </a:p>
        </p:txBody>
      </p:sp>
      <p:pic>
        <p:nvPicPr>
          <p:cNvPr id="8" name="Picture 7" descr="signature-vertical-informal.png"/>
          <p:cNvPicPr>
            <a:picLocks noChangeAspect="1"/>
          </p:cNvPicPr>
          <p:nvPr userDrawn="1"/>
        </p:nvPicPr>
        <p:blipFill>
          <a:blip r:embed="rId13"/>
          <a:stretch>
            <a:fillRect/>
          </a:stretch>
        </p:blipFill>
        <p:spPr>
          <a:xfrm>
            <a:off x="8229600" y="4698206"/>
            <a:ext cx="457200" cy="342900"/>
          </a:xfrm>
          <a:prstGeom prst="rect">
            <a:avLst/>
          </a:prstGeom>
        </p:spPr>
      </p:pic>
    </p:spTree>
    <p:extLst>
      <p:ext uri="{BB962C8B-B14F-4D97-AF65-F5344CB8AC3E}">
        <p14:creationId xmlns:p14="http://schemas.microsoft.com/office/powerpoint/2010/main" val="107810181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p:txStyles>
    <p:titleStyle>
      <a:lvl1pPr algn="l" defTabSz="342900" rtl="0" eaLnBrk="1" latinLnBrk="0" hangingPunct="1">
        <a:spcBef>
          <a:spcPct val="0"/>
        </a:spcBef>
        <a:buNone/>
        <a:defRPr sz="2700" b="1" kern="1200" cap="all">
          <a:solidFill>
            <a:srgbClr val="002D62"/>
          </a:solidFill>
          <a:latin typeface="Arial Narrow"/>
          <a:ea typeface="+mj-ea"/>
          <a:cs typeface="Arial Narrow"/>
        </a:defRPr>
      </a:lvl1pPr>
    </p:titleStyle>
    <p:bodyStyle>
      <a:lvl1pPr marL="257175" indent="-257175" algn="l" defTabSz="342900" rtl="0" eaLnBrk="1" latinLnBrk="0" hangingPunct="1">
        <a:spcBef>
          <a:spcPct val="20000"/>
        </a:spcBef>
        <a:buClr>
          <a:srgbClr val="002D62"/>
        </a:buClr>
        <a:buFont typeface="Wingdings" charset="2"/>
        <a:buChar char="§"/>
        <a:defRPr sz="2400" kern="1200">
          <a:solidFill>
            <a:srgbClr val="002D62"/>
          </a:solidFill>
          <a:latin typeface="Arial Narrow"/>
          <a:ea typeface="+mn-ea"/>
          <a:cs typeface="Arial Narrow"/>
        </a:defRPr>
      </a:lvl1pPr>
      <a:lvl2pPr marL="557213" indent="-214313" algn="l" defTabSz="342900" rtl="0" eaLnBrk="1" latinLnBrk="0" hangingPunct="1">
        <a:spcBef>
          <a:spcPct val="20000"/>
        </a:spcBef>
        <a:buClr>
          <a:srgbClr val="002D62"/>
        </a:buClr>
        <a:buFont typeface="Wingdings" charset="2"/>
        <a:buChar char="§"/>
        <a:defRPr sz="2100" kern="1200">
          <a:solidFill>
            <a:srgbClr val="002D62"/>
          </a:solidFill>
          <a:latin typeface="Arial Narrow"/>
          <a:ea typeface="+mn-ea"/>
          <a:cs typeface="Arial Narrow"/>
        </a:defRPr>
      </a:lvl2pPr>
      <a:lvl3pPr marL="857250" indent="-171450" algn="l" defTabSz="342900" rtl="0" eaLnBrk="1" latinLnBrk="0" hangingPunct="1">
        <a:spcBef>
          <a:spcPct val="20000"/>
        </a:spcBef>
        <a:buClr>
          <a:srgbClr val="002D62"/>
        </a:buClr>
        <a:buFont typeface="Wingdings" charset="2"/>
        <a:buChar char="§"/>
        <a:defRPr sz="1800" kern="1200">
          <a:solidFill>
            <a:srgbClr val="002D62"/>
          </a:solidFill>
          <a:latin typeface="Arial Narrow"/>
          <a:ea typeface="+mn-ea"/>
          <a:cs typeface="Arial Narrow"/>
        </a:defRPr>
      </a:lvl3pPr>
      <a:lvl4pPr marL="1200150" indent="-171450" algn="l" defTabSz="342900" rtl="0" eaLnBrk="1" latinLnBrk="0" hangingPunct="1">
        <a:spcBef>
          <a:spcPct val="20000"/>
        </a:spcBef>
        <a:buClr>
          <a:srgbClr val="002D62"/>
        </a:buClr>
        <a:buFont typeface="Wingdings" charset="2"/>
        <a:buChar char="§"/>
        <a:defRPr sz="1500" kern="1200">
          <a:solidFill>
            <a:srgbClr val="002D62"/>
          </a:solidFill>
          <a:latin typeface="Arial Narrow"/>
          <a:ea typeface="+mn-ea"/>
          <a:cs typeface="Arial Narrow"/>
        </a:defRPr>
      </a:lvl4pPr>
      <a:lvl5pPr marL="1543050" indent="-171450" algn="l" defTabSz="342900" rtl="0" eaLnBrk="1" latinLnBrk="0" hangingPunct="1">
        <a:spcBef>
          <a:spcPct val="20000"/>
        </a:spcBef>
        <a:buClr>
          <a:srgbClr val="002D62"/>
        </a:buClr>
        <a:buFont typeface="Wingdings" charset="2"/>
        <a:buChar char="§"/>
        <a:defRPr sz="1500" kern="1200">
          <a:solidFill>
            <a:srgbClr val="002D62"/>
          </a:solidFill>
          <a:latin typeface="Arial Narrow"/>
          <a:ea typeface="+mn-ea"/>
          <a:cs typeface="Arial Narrow"/>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s://innovations.theaste.org/implementing-tool-supported-rehearsals-for-ambitious-science-teaching-in-an-elementary-science-methods-classro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000"/>
              <a:t>Learning to Notice Elementary Students’ Ideas and Use of Science Practices in Tool-Supported Rehearsals </a:t>
            </a:r>
            <a:endParaRPr sz="3000"/>
          </a:p>
        </p:txBody>
      </p:sp>
      <p:sp>
        <p:nvSpPr>
          <p:cNvPr id="55" name="Google Shape;55;p13"/>
          <p:cNvSpPr txBox="1">
            <a:spLocks noGrp="1"/>
          </p:cNvSpPr>
          <p:nvPr>
            <p:ph type="subTitle" idx="1"/>
          </p:nvPr>
        </p:nvSpPr>
        <p:spPr>
          <a:xfrm>
            <a:off x="311700" y="3165550"/>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000000"/>
                </a:solidFill>
              </a:rPr>
              <a:t>Amanda “Mandy” Benedict-Chambers</a:t>
            </a:r>
            <a:endParaRPr>
              <a:solidFill>
                <a:srgbClr val="000000"/>
              </a:solidFill>
            </a:endParaRPr>
          </a:p>
        </p:txBody>
      </p:sp>
    </p:spTree>
    <p:extLst>
      <p:ext uri="{BB962C8B-B14F-4D97-AF65-F5344CB8AC3E}">
        <p14:creationId xmlns:p14="http://schemas.microsoft.com/office/powerpoint/2010/main" val="2057194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8"/>
          <p:cNvSpPr txBox="1">
            <a:spLocks noGrp="1"/>
          </p:cNvSpPr>
          <p:nvPr>
            <p:ph type="title"/>
          </p:nvPr>
        </p:nvSpPr>
        <p:spPr>
          <a:xfrm>
            <a:off x="544286" y="1655275"/>
            <a:ext cx="3439885" cy="195878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Student Alternative Ideas + Explanations</a:t>
            </a:r>
            <a:br>
              <a:rPr lang="en" sz="3000"/>
            </a:br>
            <a:r>
              <a:rPr lang="en" sz="3000"/>
              <a:t>Tool</a:t>
            </a:r>
            <a:endParaRPr sz="3000"/>
          </a:p>
        </p:txBody>
      </p:sp>
      <p:pic>
        <p:nvPicPr>
          <p:cNvPr id="87" name="Google Shape;87;p18" descr="Image of the Student Alternative Ideas and Explanations Tool "/>
          <p:cNvPicPr preferRelativeResize="0"/>
          <p:nvPr/>
        </p:nvPicPr>
        <p:blipFill rotWithShape="1">
          <a:blip r:embed="rId3">
            <a:alphaModFix/>
          </a:blip>
          <a:srcRect/>
          <a:stretch/>
        </p:blipFill>
        <p:spPr>
          <a:xfrm>
            <a:off x="4340000" y="221775"/>
            <a:ext cx="3439885" cy="4241368"/>
          </a:xfrm>
          <a:prstGeom prst="rect">
            <a:avLst/>
          </a:prstGeom>
          <a:noFill/>
          <a:ln>
            <a:noFill/>
          </a:ln>
        </p:spPr>
      </p:pic>
      <p:sp>
        <p:nvSpPr>
          <p:cNvPr id="2" name="TextBox 1">
            <a:extLst>
              <a:ext uri="{FF2B5EF4-FFF2-40B4-BE49-F238E27FC236}">
                <a16:creationId xmlns:a16="http://schemas.microsoft.com/office/drawing/2014/main" id="{1A2B2F15-704E-7D46-B623-EA88565950EB}"/>
              </a:ext>
            </a:extLst>
          </p:cNvPr>
          <p:cNvSpPr txBox="1"/>
          <p:nvPr/>
        </p:nvSpPr>
        <p:spPr>
          <a:xfrm>
            <a:off x="4463144" y="4463143"/>
            <a:ext cx="3316741" cy="692497"/>
          </a:xfrm>
          <a:prstGeom prst="rect">
            <a:avLst/>
          </a:prstGeom>
          <a:noFill/>
        </p:spPr>
        <p:txBody>
          <a:bodyPr wrap="square" rtlCol="0">
            <a:spAutoFit/>
          </a:bodyPr>
          <a:lstStyle/>
          <a:p>
            <a:r>
              <a:rPr lang="en-US" sz="1300"/>
              <a:t>(Benedict-Chambers &amp; Aram, 2017; Fick &amp; Arias, in press; </a:t>
            </a:r>
            <a:r>
              <a:rPr lang="en-US" sz="1300" err="1"/>
              <a:t>Kademian</a:t>
            </a:r>
            <a:r>
              <a:rPr lang="en-US" sz="1300"/>
              <a:t> &amp; Davis, in press)</a:t>
            </a:r>
          </a:p>
        </p:txBody>
      </p:sp>
    </p:spTree>
    <p:extLst>
      <p:ext uri="{BB962C8B-B14F-4D97-AF65-F5344CB8AC3E}">
        <p14:creationId xmlns:p14="http://schemas.microsoft.com/office/powerpoint/2010/main" val="2680922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8" name="Title 7">
            <a:extLst>
              <a:ext uri="{FF2B5EF4-FFF2-40B4-BE49-F238E27FC236}">
                <a16:creationId xmlns:a16="http://schemas.microsoft.com/office/drawing/2014/main" id="{AB96872D-9F06-4B6B-83A9-482E3EE9E963}"/>
              </a:ext>
            </a:extLst>
          </p:cNvPr>
          <p:cNvSpPr>
            <a:spLocks noGrp="1"/>
          </p:cNvSpPr>
          <p:nvPr>
            <p:ph type="title"/>
          </p:nvPr>
        </p:nvSpPr>
        <p:spPr>
          <a:xfrm>
            <a:off x="447261" y="1771356"/>
            <a:ext cx="3061252" cy="2487525"/>
          </a:xfrm>
          <a:noFill/>
          <a:ln>
            <a:noFill/>
          </a:ln>
        </p:spPr>
        <p:txBody>
          <a:bodyPr spcFirstLastPara="1" wrap="square" lIns="91425" tIns="91425" rIns="91425" bIns="91425" anchor="t" anchorCtr="0">
            <a:noAutofit/>
          </a:bodyPr>
          <a:lstStyle/>
          <a:p>
            <a:pPr>
              <a:spcBef>
                <a:spcPts val="0"/>
              </a:spcBef>
              <a:buClr>
                <a:schemeClr val="dk1"/>
              </a:buClr>
              <a:buSzPts val="2800"/>
              <a:buFont typeface="Arial"/>
            </a:pPr>
            <a:r>
              <a:rPr lang="en-US" sz="3000" b="0" cap="none">
                <a:solidFill>
                  <a:schemeClr val="dk1"/>
                </a:solidFill>
                <a:latin typeface="Arial"/>
                <a:cs typeface="Arial"/>
                <a:sym typeface="Arial"/>
              </a:rPr>
              <a:t>Science Practice Challenges Tool</a:t>
            </a:r>
            <a:br>
              <a:rPr lang="en-US" sz="3000" b="0" cap="none">
                <a:solidFill>
                  <a:schemeClr val="dk1"/>
                </a:solidFill>
                <a:latin typeface="Arial"/>
                <a:cs typeface="Arial"/>
                <a:sym typeface="Arial"/>
              </a:rPr>
            </a:br>
            <a:endParaRPr lang="en-US" sz="3000" b="0" cap="none">
              <a:solidFill>
                <a:schemeClr val="dk1"/>
              </a:solidFill>
              <a:latin typeface="Arial"/>
              <a:cs typeface="Arial"/>
              <a:sym typeface="Arial"/>
            </a:endParaRPr>
          </a:p>
        </p:txBody>
      </p:sp>
      <p:pic>
        <p:nvPicPr>
          <p:cNvPr id="11" name="Google Shape;93;p19" descr="Image of the Science Practice Challenges Tool">
            <a:extLst>
              <a:ext uri="{FF2B5EF4-FFF2-40B4-BE49-F238E27FC236}">
                <a16:creationId xmlns:a16="http://schemas.microsoft.com/office/drawing/2014/main" id="{C7B36F65-C6F3-4FC6-A671-3EB9E60C4C0D}"/>
              </a:ext>
            </a:extLst>
          </p:cNvPr>
          <p:cNvPicPr preferRelativeResize="0">
            <a:picLocks noGrp="1"/>
          </p:cNvPicPr>
          <p:nvPr>
            <p:ph idx="1"/>
          </p:nvPr>
        </p:nvPicPr>
        <p:blipFill>
          <a:blip r:embed="rId3">
            <a:alphaModFix/>
          </a:blip>
          <a:stretch>
            <a:fillRect/>
          </a:stretch>
        </p:blipFill>
        <p:spPr>
          <a:xfrm>
            <a:off x="4038602" y="108856"/>
            <a:ext cx="4572000" cy="4264820"/>
          </a:xfrm>
          <a:prstGeom prst="rect">
            <a:avLst/>
          </a:prstGeom>
          <a:noFill/>
          <a:ln>
            <a:noFill/>
          </a:ln>
        </p:spPr>
      </p:pic>
      <p:sp>
        <p:nvSpPr>
          <p:cNvPr id="2" name="Rectangle 1">
            <a:extLst>
              <a:ext uri="{FF2B5EF4-FFF2-40B4-BE49-F238E27FC236}">
                <a16:creationId xmlns:a16="http://schemas.microsoft.com/office/drawing/2014/main" id="{F02C0AAC-ADFD-1D48-B617-18B1C0D7F23F}"/>
              </a:ext>
            </a:extLst>
          </p:cNvPr>
          <p:cNvSpPr/>
          <p:nvPr/>
        </p:nvSpPr>
        <p:spPr>
          <a:xfrm>
            <a:off x="4038602" y="4511424"/>
            <a:ext cx="4572000" cy="523220"/>
          </a:xfrm>
          <a:prstGeom prst="rect">
            <a:avLst/>
          </a:prstGeom>
        </p:spPr>
        <p:txBody>
          <a:bodyPr>
            <a:spAutoFit/>
          </a:bodyPr>
          <a:lstStyle/>
          <a:p>
            <a:r>
              <a:rPr lang="en-US"/>
              <a:t>(Benedict-Chambers &amp; Aram, 2017; Fick &amp; Arias, in press; </a:t>
            </a:r>
            <a:r>
              <a:rPr lang="en-US" err="1"/>
              <a:t>Kademian</a:t>
            </a:r>
            <a:r>
              <a:rPr lang="en-US"/>
              <a:t> &amp; Davis, in press)</a:t>
            </a:r>
          </a:p>
        </p:txBody>
      </p:sp>
    </p:spTree>
    <p:extLst>
      <p:ext uri="{BB962C8B-B14F-4D97-AF65-F5344CB8AC3E}">
        <p14:creationId xmlns:p14="http://schemas.microsoft.com/office/powerpoint/2010/main" val="2593365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3" name="Title 2">
            <a:extLst>
              <a:ext uri="{FF2B5EF4-FFF2-40B4-BE49-F238E27FC236}">
                <a16:creationId xmlns:a16="http://schemas.microsoft.com/office/drawing/2014/main" id="{5956C7A5-66F9-4598-9E83-A9AF1179CBBC}"/>
              </a:ext>
            </a:extLst>
          </p:cNvPr>
          <p:cNvSpPr>
            <a:spLocks noGrp="1"/>
          </p:cNvSpPr>
          <p:nvPr>
            <p:ph type="title"/>
          </p:nvPr>
        </p:nvSpPr>
        <p:spPr>
          <a:xfrm>
            <a:off x="477079" y="1695735"/>
            <a:ext cx="2375452" cy="1752030"/>
          </a:xfrm>
          <a:noFill/>
          <a:ln>
            <a:noFill/>
          </a:ln>
        </p:spPr>
        <p:txBody>
          <a:bodyPr spcFirstLastPara="1" wrap="square" lIns="91425" tIns="91425" rIns="91425" bIns="91425" anchor="t" anchorCtr="0">
            <a:noAutofit/>
          </a:bodyPr>
          <a:lstStyle/>
          <a:p>
            <a:pPr>
              <a:spcBef>
                <a:spcPts val="0"/>
              </a:spcBef>
              <a:buClr>
                <a:schemeClr val="dk1"/>
              </a:buClr>
              <a:buSzPts val="2800"/>
              <a:buFont typeface="Arial"/>
            </a:pPr>
            <a:r>
              <a:rPr lang="en-US" sz="3000" b="0" cap="none">
                <a:solidFill>
                  <a:schemeClr val="dk1"/>
                </a:solidFill>
                <a:latin typeface="Arial"/>
                <a:cs typeface="Arial"/>
                <a:sym typeface="Arial"/>
              </a:rPr>
              <a:t>EEE Feedback Form</a:t>
            </a:r>
            <a:br>
              <a:rPr lang="en-US" sz="3000" b="0" cap="none">
                <a:solidFill>
                  <a:schemeClr val="dk1"/>
                </a:solidFill>
                <a:latin typeface="Arial"/>
                <a:cs typeface="Arial"/>
                <a:sym typeface="Arial"/>
              </a:rPr>
            </a:br>
            <a:endParaRPr lang="en-US" sz="3000" b="0" cap="none">
              <a:solidFill>
                <a:schemeClr val="dk1"/>
              </a:solidFill>
              <a:latin typeface="Arial"/>
              <a:cs typeface="Arial"/>
              <a:sym typeface="Arial"/>
            </a:endParaRPr>
          </a:p>
        </p:txBody>
      </p:sp>
      <p:pic>
        <p:nvPicPr>
          <p:cNvPr id="6" name="Content Placeholder 5" descr="Image of the Engage Explore Explain Feedback Form">
            <a:extLst>
              <a:ext uri="{FF2B5EF4-FFF2-40B4-BE49-F238E27FC236}">
                <a16:creationId xmlns:a16="http://schemas.microsoft.com/office/drawing/2014/main" id="{8C6A7628-E79D-46F2-BC5B-1E8260370DC5}"/>
              </a:ext>
            </a:extLst>
          </p:cNvPr>
          <p:cNvPicPr>
            <a:picLocks noGrp="1" noChangeAspect="1"/>
          </p:cNvPicPr>
          <p:nvPr>
            <p:ph idx="1"/>
          </p:nvPr>
        </p:nvPicPr>
        <p:blipFill>
          <a:blip r:embed="rId3"/>
          <a:stretch>
            <a:fillRect/>
          </a:stretch>
        </p:blipFill>
        <p:spPr>
          <a:xfrm>
            <a:off x="4612087" y="0"/>
            <a:ext cx="3721018" cy="4491183"/>
          </a:xfrm>
          <a:prstGeom prst="rect">
            <a:avLst/>
          </a:prstGeom>
        </p:spPr>
      </p:pic>
      <p:sp>
        <p:nvSpPr>
          <p:cNvPr id="2" name="Rectangle 1">
            <a:extLst>
              <a:ext uri="{FF2B5EF4-FFF2-40B4-BE49-F238E27FC236}">
                <a16:creationId xmlns:a16="http://schemas.microsoft.com/office/drawing/2014/main" id="{F02C0AAC-ADFD-1D48-B617-18B1C0D7F23F}"/>
              </a:ext>
            </a:extLst>
          </p:cNvPr>
          <p:cNvSpPr/>
          <p:nvPr/>
        </p:nvSpPr>
        <p:spPr>
          <a:xfrm>
            <a:off x="4695715" y="4491182"/>
            <a:ext cx="3553763" cy="523220"/>
          </a:xfrm>
          <a:prstGeom prst="rect">
            <a:avLst/>
          </a:prstGeom>
        </p:spPr>
        <p:txBody>
          <a:bodyPr wrap="square">
            <a:spAutoFit/>
          </a:bodyPr>
          <a:lstStyle/>
          <a:p>
            <a:r>
              <a:rPr lang="en-US"/>
              <a:t>(Benedict-Chambers, 2016; Fick &amp; Arias, in press; </a:t>
            </a:r>
            <a:r>
              <a:rPr lang="en-US" err="1"/>
              <a:t>Kademian</a:t>
            </a:r>
            <a:r>
              <a:rPr lang="en-US"/>
              <a:t> &amp; Davis, in press)</a:t>
            </a:r>
          </a:p>
        </p:txBody>
      </p:sp>
    </p:spTree>
    <p:extLst>
      <p:ext uri="{BB962C8B-B14F-4D97-AF65-F5344CB8AC3E}">
        <p14:creationId xmlns:p14="http://schemas.microsoft.com/office/powerpoint/2010/main" val="231272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7A1CD-9E9E-473C-98AB-1CFAC4A3781F}"/>
              </a:ext>
            </a:extLst>
          </p:cNvPr>
          <p:cNvSpPr>
            <a:spLocks noGrp="1"/>
          </p:cNvSpPr>
          <p:nvPr>
            <p:ph type="title"/>
          </p:nvPr>
        </p:nvSpPr>
        <p:spPr>
          <a:xfrm>
            <a:off x="311700" y="-11432"/>
            <a:ext cx="8520600" cy="572700"/>
          </a:xfrm>
        </p:spPr>
        <p:txBody>
          <a:bodyPr/>
          <a:lstStyle/>
          <a:p>
            <a:r>
              <a:rPr lang="en-US"/>
              <a:t>Learnings: PSTs’ Tool Use with Rehearsals</a:t>
            </a:r>
            <a:br>
              <a:rPr lang="en-US"/>
            </a:br>
            <a:endParaRPr lang="en-US"/>
          </a:p>
        </p:txBody>
      </p:sp>
      <p:graphicFrame>
        <p:nvGraphicFramePr>
          <p:cNvPr id="4" name="Table 3">
            <a:extLst>
              <a:ext uri="{FF2B5EF4-FFF2-40B4-BE49-F238E27FC236}">
                <a16:creationId xmlns:a16="http://schemas.microsoft.com/office/drawing/2014/main" id="{F81E1C43-48FD-4402-AA6C-B9B6876F10BB}"/>
              </a:ext>
            </a:extLst>
          </p:cNvPr>
          <p:cNvGraphicFramePr>
            <a:graphicFrameLocks noGrp="1"/>
          </p:cNvGraphicFramePr>
          <p:nvPr>
            <p:extLst>
              <p:ext uri="{D42A27DB-BD31-4B8C-83A1-F6EECF244321}">
                <p14:modId xmlns:p14="http://schemas.microsoft.com/office/powerpoint/2010/main" val="591892171"/>
              </p:ext>
            </p:extLst>
          </p:nvPr>
        </p:nvGraphicFramePr>
        <p:xfrm>
          <a:off x="392595" y="680538"/>
          <a:ext cx="8358810" cy="4288622"/>
        </p:xfrm>
        <a:graphic>
          <a:graphicData uri="http://schemas.openxmlformats.org/drawingml/2006/table">
            <a:tbl>
              <a:tblPr firstRow="1" bandRow="1">
                <a:tableStyleId>{0B1F0CB9-3899-4CC8-ABA4-80F9C011B60D}</a:tableStyleId>
              </a:tblPr>
              <a:tblGrid>
                <a:gridCol w="1671762">
                  <a:extLst>
                    <a:ext uri="{9D8B030D-6E8A-4147-A177-3AD203B41FA5}">
                      <a16:colId xmlns:a16="http://schemas.microsoft.com/office/drawing/2014/main" val="1320528907"/>
                    </a:ext>
                  </a:extLst>
                </a:gridCol>
                <a:gridCol w="1671762">
                  <a:extLst>
                    <a:ext uri="{9D8B030D-6E8A-4147-A177-3AD203B41FA5}">
                      <a16:colId xmlns:a16="http://schemas.microsoft.com/office/drawing/2014/main" val="877222038"/>
                    </a:ext>
                  </a:extLst>
                </a:gridCol>
                <a:gridCol w="1671762">
                  <a:extLst>
                    <a:ext uri="{9D8B030D-6E8A-4147-A177-3AD203B41FA5}">
                      <a16:colId xmlns:a16="http://schemas.microsoft.com/office/drawing/2014/main" val="43578279"/>
                    </a:ext>
                  </a:extLst>
                </a:gridCol>
                <a:gridCol w="1671762">
                  <a:extLst>
                    <a:ext uri="{9D8B030D-6E8A-4147-A177-3AD203B41FA5}">
                      <a16:colId xmlns:a16="http://schemas.microsoft.com/office/drawing/2014/main" val="3153980764"/>
                    </a:ext>
                  </a:extLst>
                </a:gridCol>
                <a:gridCol w="1671762">
                  <a:extLst>
                    <a:ext uri="{9D8B030D-6E8A-4147-A177-3AD203B41FA5}">
                      <a16:colId xmlns:a16="http://schemas.microsoft.com/office/drawing/2014/main" val="295801616"/>
                    </a:ext>
                  </a:extLst>
                </a:gridCol>
              </a:tblGrid>
              <a:tr h="1009115">
                <a:tc>
                  <a:txBody>
                    <a:bodyPr/>
                    <a:lstStyle/>
                    <a:p>
                      <a:pPr marL="0" lvl="0" indent="0" algn="ctr" rtl="0">
                        <a:lnSpc>
                          <a:spcPct val="100000"/>
                        </a:lnSpc>
                        <a:spcBef>
                          <a:spcPts val="0"/>
                        </a:spcBef>
                        <a:spcAft>
                          <a:spcPts val="0"/>
                        </a:spcAft>
                        <a:buNone/>
                      </a:pPr>
                      <a:r>
                        <a:rPr lang="en-US" sz="1200" b="0" i="0" dirty="0">
                          <a:solidFill>
                            <a:schemeClr val="dk1"/>
                          </a:solidFill>
                        </a:rPr>
                        <a:t>Tools</a:t>
                      </a:r>
                      <a:endParaRPr sz="1200" b="0" i="0" dirty="0">
                        <a:solidFill>
                          <a:schemeClr val="dk1"/>
                        </a:solidFill>
                      </a:endParaRPr>
                    </a:p>
                  </a:txBody>
                  <a:tcPr marL="83574" marR="83574" marT="83574" marB="83574">
                    <a:solidFill>
                      <a:schemeClr val="bg1">
                        <a:lumMod val="65000"/>
                      </a:schemeClr>
                    </a:solidFill>
                  </a:tcPr>
                </a:tc>
                <a:tc>
                  <a:txBody>
                    <a:bodyPr/>
                    <a:lstStyle/>
                    <a:p>
                      <a:pPr marL="0" lvl="0" indent="0" algn="ctr" rtl="0">
                        <a:lnSpc>
                          <a:spcPct val="100000"/>
                        </a:lnSpc>
                        <a:spcBef>
                          <a:spcPts val="0"/>
                        </a:spcBef>
                        <a:spcAft>
                          <a:spcPts val="0"/>
                        </a:spcAft>
                        <a:buNone/>
                      </a:pPr>
                      <a:r>
                        <a:rPr lang="en-US" sz="1200" b="0" i="0" dirty="0">
                          <a:solidFill>
                            <a:schemeClr val="tx1"/>
                          </a:solidFill>
                        </a:rPr>
                        <a:t>Priming Teacher Tool</a:t>
                      </a:r>
                    </a:p>
                    <a:p>
                      <a:pPr marL="0" lvl="0" indent="0" algn="ctr" rtl="0">
                        <a:lnSpc>
                          <a:spcPct val="100000"/>
                        </a:lnSpc>
                        <a:spcBef>
                          <a:spcPts val="0"/>
                        </a:spcBef>
                        <a:spcAft>
                          <a:spcPts val="0"/>
                        </a:spcAft>
                        <a:buNone/>
                      </a:pPr>
                      <a:endParaRPr lang="en-US" sz="1200" b="0">
                        <a:solidFill>
                          <a:schemeClr val="dk1"/>
                        </a:solidFill>
                      </a:endParaRPr>
                    </a:p>
                    <a:p>
                      <a:pPr marL="0" lvl="0" indent="0" algn="ctr" rtl="0">
                        <a:lnSpc>
                          <a:spcPct val="100000"/>
                        </a:lnSpc>
                        <a:spcBef>
                          <a:spcPts val="0"/>
                        </a:spcBef>
                        <a:spcAft>
                          <a:spcPts val="0"/>
                        </a:spcAft>
                        <a:buNone/>
                      </a:pPr>
                      <a:r>
                        <a:rPr lang="en-US" sz="1200" b="0" dirty="0">
                          <a:solidFill>
                            <a:schemeClr val="dk1"/>
                          </a:solidFill>
                        </a:rPr>
                        <a:t>(Supporting noticing </a:t>
                      </a:r>
                      <a:r>
                        <a:rPr lang="en-US" sz="1200" b="1" u="none" dirty="0">
                          <a:solidFill>
                            <a:schemeClr val="dk1"/>
                          </a:solidFill>
                        </a:rPr>
                        <a:t>before</a:t>
                      </a:r>
                      <a:r>
                        <a:rPr lang="en-US" sz="1200" b="0" dirty="0">
                          <a:solidFill>
                            <a:schemeClr val="dk1"/>
                          </a:solidFill>
                        </a:rPr>
                        <a:t> rehearsals) </a:t>
                      </a:r>
                    </a:p>
                  </a:txBody>
                  <a:tcPr marL="83574" marR="83574" marT="83574" marB="83574">
                    <a:solidFill>
                      <a:schemeClr val="bg1">
                        <a:lumMod val="65000"/>
                      </a:schemeClr>
                    </a:solidFill>
                  </a:tcPr>
                </a:tc>
                <a:tc>
                  <a:txBody>
                    <a:bodyPr/>
                    <a:lstStyle/>
                    <a:p>
                      <a:pPr marL="0" lvl="0" indent="0" algn="ctr" rtl="0">
                        <a:lnSpc>
                          <a:spcPct val="100000"/>
                        </a:lnSpc>
                        <a:spcBef>
                          <a:spcPts val="0"/>
                        </a:spcBef>
                        <a:spcAft>
                          <a:spcPts val="0"/>
                        </a:spcAft>
                        <a:buNone/>
                      </a:pPr>
                      <a:r>
                        <a:rPr lang="en" sz="1200" b="0" dirty="0"/>
                        <a:t>Face-to-Face Tool</a:t>
                      </a:r>
                    </a:p>
                    <a:p>
                      <a:pPr marL="0" lvl="0" indent="0" algn="ctr" rtl="0">
                        <a:lnSpc>
                          <a:spcPct val="100000"/>
                        </a:lnSpc>
                        <a:spcBef>
                          <a:spcPts val="0"/>
                        </a:spcBef>
                        <a:spcAft>
                          <a:spcPts val="0"/>
                        </a:spcAft>
                        <a:buNone/>
                      </a:pPr>
                      <a:endParaRPr lang="en" sz="1200" b="0"/>
                    </a:p>
                    <a:p>
                      <a:pPr marL="0" lvl="0" indent="0" algn="ctr" rtl="0">
                        <a:lnSpc>
                          <a:spcPct val="100000"/>
                        </a:lnSpc>
                        <a:spcBef>
                          <a:spcPts val="0"/>
                        </a:spcBef>
                        <a:spcAft>
                          <a:spcPts val="0"/>
                        </a:spcAft>
                        <a:buNone/>
                      </a:pPr>
                      <a:r>
                        <a:rPr lang="en" sz="1200" b="0" dirty="0"/>
                        <a:t>(Supporting noticing </a:t>
                      </a:r>
                      <a:r>
                        <a:rPr lang="en" sz="1200" b="1" u="none" dirty="0"/>
                        <a:t>during</a:t>
                      </a:r>
                      <a:r>
                        <a:rPr lang="en" sz="1200" b="0" dirty="0"/>
                        <a:t> rehearsals)</a:t>
                      </a:r>
                    </a:p>
                  </a:txBody>
                  <a:tcPr marL="83574" marR="83574" marT="83574" marB="83574">
                    <a:solidFill>
                      <a:schemeClr val="bg1">
                        <a:lumMod val="65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200" b="0" i="0" u="none" strike="noStrike" kern="0" cap="none" spc="0" normalizeH="0" baseline="0" noProof="0" dirty="0">
                          <a:ln>
                            <a:noFill/>
                          </a:ln>
                          <a:solidFill>
                            <a:srgbClr val="000000"/>
                          </a:solidFill>
                          <a:effectLst/>
                          <a:uLnTx/>
                          <a:uFillTx/>
                          <a:latin typeface="Arial"/>
                          <a:cs typeface="Arial"/>
                          <a:sym typeface="Arial"/>
                        </a:rPr>
                        <a:t>Face-to-Face Tool</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 sz="12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200" b="0" i="0" u="none" strike="noStrike" kern="0" cap="none" spc="0" normalizeH="0" baseline="0" noProof="0" dirty="0">
                          <a:ln>
                            <a:noFill/>
                          </a:ln>
                          <a:solidFill>
                            <a:srgbClr val="000000"/>
                          </a:solidFill>
                          <a:effectLst/>
                          <a:uLnTx/>
                          <a:uFillTx/>
                          <a:latin typeface="Arial"/>
                          <a:cs typeface="Arial"/>
                          <a:sym typeface="Arial"/>
                        </a:rPr>
                        <a:t>(Supporting noticing </a:t>
                      </a:r>
                      <a:r>
                        <a:rPr kumimoji="0" lang="en" sz="1200" b="1" i="0" u="none" strike="noStrike" kern="0" cap="none" spc="0" normalizeH="0" baseline="0" noProof="0" dirty="0">
                          <a:ln>
                            <a:noFill/>
                          </a:ln>
                          <a:solidFill>
                            <a:srgbClr val="000000"/>
                          </a:solidFill>
                          <a:effectLst/>
                          <a:uLnTx/>
                          <a:uFillTx/>
                          <a:latin typeface="Arial"/>
                          <a:cs typeface="Arial"/>
                          <a:sym typeface="Arial"/>
                        </a:rPr>
                        <a:t>during</a:t>
                      </a:r>
                      <a:r>
                        <a:rPr kumimoji="0" lang="en" sz="1200" b="0" i="0" u="none" strike="noStrike" kern="0" cap="none" spc="0" normalizeH="0" baseline="0" noProof="0" dirty="0">
                          <a:ln>
                            <a:noFill/>
                          </a:ln>
                          <a:solidFill>
                            <a:srgbClr val="000000"/>
                          </a:solidFill>
                          <a:effectLst/>
                          <a:uLnTx/>
                          <a:uFillTx/>
                          <a:latin typeface="Arial"/>
                          <a:cs typeface="Arial"/>
                          <a:sym typeface="Arial"/>
                        </a:rPr>
                        <a:t> rehearsals)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00" b="0" i="0" u="none" strike="noStrike" kern="0" cap="none" spc="0" normalizeH="0" baseline="0" noProof="0" dirty="0">
                        <a:ln>
                          <a:noFill/>
                        </a:ln>
                        <a:solidFill>
                          <a:srgbClr val="0070C0"/>
                        </a:solidFill>
                        <a:effectLst/>
                        <a:uLnTx/>
                        <a:uFillTx/>
                        <a:latin typeface="Arial"/>
                        <a:cs typeface="Arial"/>
                        <a:sym typeface="Arial"/>
                      </a:endParaRPr>
                    </a:p>
                  </a:txBody>
                  <a:tcPr marL="83574" marR="83574" marT="83574" marB="83574">
                    <a:solidFill>
                      <a:schemeClr val="bg1">
                        <a:lumMod val="65000"/>
                      </a:schemeClr>
                    </a:solidFill>
                  </a:tcPr>
                </a:tc>
                <a:tc>
                  <a:txBody>
                    <a:bodyPr/>
                    <a:lstStyle/>
                    <a:p>
                      <a:pPr marL="0" lvl="0" indent="0" algn="ctr" rtl="0">
                        <a:lnSpc>
                          <a:spcPct val="100000"/>
                        </a:lnSpc>
                        <a:spcBef>
                          <a:spcPts val="0"/>
                        </a:spcBef>
                        <a:spcAft>
                          <a:spcPts val="0"/>
                        </a:spcAft>
                        <a:buNone/>
                      </a:pPr>
                      <a:r>
                        <a:rPr lang="en-US" sz="1200" b="0" dirty="0"/>
                        <a:t>Reflection</a:t>
                      </a:r>
                      <a:r>
                        <a:rPr lang="en" sz="1200" b="0" dirty="0"/>
                        <a:t> Teacher Tool</a:t>
                      </a:r>
                    </a:p>
                    <a:p>
                      <a:pPr marL="0" lvl="0" indent="0" algn="ctr" rtl="0">
                        <a:lnSpc>
                          <a:spcPct val="100000"/>
                        </a:lnSpc>
                        <a:spcBef>
                          <a:spcPts val="0"/>
                        </a:spcBef>
                        <a:spcAft>
                          <a:spcPts val="0"/>
                        </a:spcAft>
                        <a:buNone/>
                      </a:pPr>
                      <a:r>
                        <a:rPr lang="en" sz="1200" b="0" dirty="0"/>
                        <a:t>(Supporting noticing </a:t>
                      </a:r>
                      <a:r>
                        <a:rPr lang="en" sz="1200" b="1" u="none" dirty="0"/>
                        <a:t>after</a:t>
                      </a:r>
                      <a:r>
                        <a:rPr lang="en" sz="1200" b="0" dirty="0"/>
                        <a:t> rehearsals)</a:t>
                      </a:r>
                    </a:p>
                  </a:txBody>
                  <a:tcPr marL="83574" marR="83574" marT="83574" marB="83574">
                    <a:solidFill>
                      <a:schemeClr val="bg1">
                        <a:lumMod val="65000"/>
                      </a:schemeClr>
                    </a:solidFill>
                  </a:tcPr>
                </a:tc>
                <a:extLst>
                  <a:ext uri="{0D108BD9-81ED-4DB2-BD59-A6C34878D82A}">
                    <a16:rowId xmlns:a16="http://schemas.microsoft.com/office/drawing/2014/main" val="517065031"/>
                  </a:ext>
                </a:extLst>
              </a:tr>
              <a:tr h="891578">
                <a:tc>
                  <a:txBody>
                    <a:bodyPr/>
                    <a:lstStyle/>
                    <a:p>
                      <a:pPr marL="0" lvl="0" indent="0" algn="l" rtl="0">
                        <a:lnSpc>
                          <a:spcPct val="100000"/>
                        </a:lnSpc>
                        <a:spcBef>
                          <a:spcPts val="0"/>
                        </a:spcBef>
                        <a:spcAft>
                          <a:spcPts val="0"/>
                        </a:spcAft>
                        <a:buNone/>
                      </a:pPr>
                      <a:r>
                        <a:rPr lang="en" sz="1100" dirty="0">
                          <a:solidFill>
                            <a:schemeClr val="dk1"/>
                          </a:solidFill>
                        </a:rPr>
                        <a:t>EEE Framework</a:t>
                      </a:r>
                      <a:endParaRPr sz="1100" dirty="0"/>
                    </a:p>
                  </a:txBody>
                  <a:tcPr marL="83574" marR="83574" marT="83574" marB="83574"/>
                </a:tc>
                <a:tc>
                  <a:txBody>
                    <a:bodyPr/>
                    <a:lstStyle/>
                    <a:p>
                      <a:pPr marL="0" lvl="0" indent="0" algn="l" rtl="0">
                        <a:lnSpc>
                          <a:spcPct val="100000"/>
                        </a:lnSpc>
                        <a:spcBef>
                          <a:spcPts val="0"/>
                        </a:spcBef>
                        <a:spcAft>
                          <a:spcPts val="0"/>
                        </a:spcAft>
                        <a:buNone/>
                      </a:pPr>
                      <a:r>
                        <a:rPr lang="en-US" sz="1100" dirty="0">
                          <a:solidFill>
                            <a:schemeClr val="dk1"/>
                          </a:solidFill>
                        </a:rPr>
                        <a:t>Helps teachers plan core practices that support student learning </a:t>
                      </a:r>
                      <a:endParaRPr sz="1100"/>
                    </a:p>
                  </a:txBody>
                  <a:tcPr marL="83574" marR="83574" marT="83574" marB="83574"/>
                </a:tc>
                <a:tc>
                  <a:txBody>
                    <a:bodyPr/>
                    <a:lstStyle/>
                    <a:p>
                      <a:pPr marL="0" lvl="0" indent="0" algn="l" rtl="0">
                        <a:lnSpc>
                          <a:spcPct val="100000"/>
                        </a:lnSpc>
                        <a:spcBef>
                          <a:spcPts val="0"/>
                        </a:spcBef>
                        <a:spcAft>
                          <a:spcPts val="0"/>
                        </a:spcAft>
                        <a:buNone/>
                      </a:pPr>
                      <a:r>
                        <a:rPr lang="en-US" sz="1100" dirty="0"/>
                        <a:t>For Teachers: Supports teachers as they use core practices during the lesson</a:t>
                      </a:r>
                      <a:endParaRPr sz="1100" dirty="0"/>
                    </a:p>
                  </a:txBody>
                  <a:tcPr marL="83574" marR="83574" marT="83574" marB="83574"/>
                </a:tc>
                <a:tc>
                  <a:txBody>
                    <a:bodyPr/>
                    <a:lstStyle/>
                    <a:p>
                      <a:pPr marL="0" lvl="0" indent="0" algn="l" rtl="0">
                        <a:lnSpc>
                          <a:spcPct val="100000"/>
                        </a:lnSpc>
                        <a:spcBef>
                          <a:spcPts val="0"/>
                        </a:spcBef>
                        <a:spcAft>
                          <a:spcPts val="0"/>
                        </a:spcAft>
                        <a:buNone/>
                      </a:pPr>
                      <a:endParaRPr sz="1100"/>
                    </a:p>
                  </a:txBody>
                  <a:tcPr marL="83574" marR="83574" marT="83574" marB="83574"/>
                </a:tc>
                <a:tc>
                  <a:txBody>
                    <a:bodyPr/>
                    <a:lstStyle/>
                    <a:p>
                      <a:pPr marL="0" lvl="0" indent="0" algn="l" rtl="0">
                        <a:lnSpc>
                          <a:spcPct val="100000"/>
                        </a:lnSpc>
                        <a:spcBef>
                          <a:spcPts val="0"/>
                        </a:spcBef>
                        <a:spcAft>
                          <a:spcPts val="0"/>
                        </a:spcAft>
                        <a:buNone/>
                      </a:pPr>
                      <a:r>
                        <a:rPr lang="en-US" sz="1100" dirty="0"/>
                        <a:t>For Teachers: Supports teachers as they analyze their enactment of core practices</a:t>
                      </a:r>
                      <a:endParaRPr sz="1100" dirty="0"/>
                    </a:p>
                  </a:txBody>
                  <a:tcPr marL="83574" marR="83574" marT="83574" marB="83574"/>
                </a:tc>
                <a:extLst>
                  <a:ext uri="{0D108BD9-81ED-4DB2-BD59-A6C34878D82A}">
                    <a16:rowId xmlns:a16="http://schemas.microsoft.com/office/drawing/2014/main" val="2373362999"/>
                  </a:ext>
                </a:extLst>
              </a:tr>
              <a:tr h="107268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dirty="0"/>
                        <a:t>Student Alternative Ideas + Explanations</a:t>
                      </a:r>
                      <a:endParaRPr sz="1100" dirty="0"/>
                    </a:p>
                  </a:txBody>
                  <a:tcPr marL="83574" marR="83574" marT="83574" marB="83574"/>
                </a:tc>
                <a:tc>
                  <a:txBody>
                    <a:bodyPr/>
                    <a:lstStyle/>
                    <a:p>
                      <a:pPr marL="0" lvl="0" indent="0" algn="l" rtl="0">
                        <a:lnSpc>
                          <a:spcPct val="100000"/>
                        </a:lnSpc>
                        <a:spcBef>
                          <a:spcPts val="0"/>
                        </a:spcBef>
                        <a:spcAft>
                          <a:spcPts val="0"/>
                        </a:spcAft>
                        <a:buNone/>
                      </a:pPr>
                      <a:r>
                        <a:rPr lang="en-US" sz="1100" dirty="0"/>
                        <a:t>Helps teachers to plan for and prepare to work with students’ ideas</a:t>
                      </a:r>
                      <a:endParaRPr sz="1100" dirty="0"/>
                    </a:p>
                  </a:txBody>
                  <a:tcPr marL="83574" marR="83574" marT="83574" marB="83574"/>
                </a:tc>
                <a:tc>
                  <a:txBody>
                    <a:bodyPr/>
                    <a:lstStyle/>
                    <a:p>
                      <a:pPr marL="0" lvl="0" indent="0" algn="l" rtl="0">
                        <a:lnSpc>
                          <a:spcPct val="100000"/>
                        </a:lnSpc>
                        <a:spcBef>
                          <a:spcPts val="0"/>
                        </a:spcBef>
                        <a:spcAft>
                          <a:spcPts val="0"/>
                        </a:spcAft>
                        <a:buNone/>
                      </a:pPr>
                      <a:r>
                        <a:rPr lang="en-US" sz="1100" dirty="0">
                          <a:solidFill>
                            <a:srgbClr val="C00000"/>
                          </a:solidFill>
                        </a:rPr>
                        <a:t>For Simulating Students: Supports teachers to respond to students’ ideas during instruction</a:t>
                      </a:r>
                    </a:p>
                    <a:p>
                      <a:pPr marL="0" lvl="0" indent="0" algn="l" rtl="0">
                        <a:lnSpc>
                          <a:spcPct val="100000"/>
                        </a:lnSpc>
                        <a:spcBef>
                          <a:spcPts val="0"/>
                        </a:spcBef>
                        <a:spcAft>
                          <a:spcPts val="0"/>
                        </a:spcAft>
                        <a:buNone/>
                      </a:pPr>
                      <a:endParaRPr lang="en-US" sz="1100" dirty="0"/>
                    </a:p>
                  </a:txBody>
                  <a:tcPr marL="83574" marR="83574" marT="83574" marB="83574"/>
                </a:tc>
                <a:tc>
                  <a:txBody>
                    <a:bodyPr/>
                    <a:lstStyle/>
                    <a:p>
                      <a:pPr marL="0" lvl="0" indent="0" algn="l" rtl="0">
                        <a:lnSpc>
                          <a:spcPct val="100000"/>
                        </a:lnSpc>
                        <a:spcBef>
                          <a:spcPts val="0"/>
                        </a:spcBef>
                        <a:spcAft>
                          <a:spcPts val="0"/>
                        </a:spcAft>
                        <a:buClr>
                          <a:schemeClr val="dk1"/>
                        </a:buClr>
                        <a:buSzPts val="1100"/>
                        <a:buFont typeface="Arial"/>
                        <a:buNone/>
                      </a:pPr>
                      <a:r>
                        <a:rPr lang="en-US" sz="1100" dirty="0">
                          <a:solidFill>
                            <a:srgbClr val="C00000"/>
                          </a:solidFill>
                        </a:rPr>
                        <a:t>For Simulating Students: Supports peers to respond as elementary students with alternative ideas</a:t>
                      </a:r>
                    </a:p>
                  </a:txBody>
                  <a:tcPr marL="83574" marR="83574" marT="83574" marB="83574"/>
                </a:tc>
                <a:tc>
                  <a:txBody>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1100" dirty="0">
                          <a:solidFill>
                            <a:srgbClr val="C00000"/>
                          </a:solidFill>
                        </a:rPr>
                        <a:t>For Simulating Students: Supports teachers to analyze their questions and explanations in rehearsal video</a:t>
                      </a:r>
                    </a:p>
                  </a:txBody>
                  <a:tcPr marL="83574" marR="83574" marT="83574" marB="83574"/>
                </a:tc>
                <a:extLst>
                  <a:ext uri="{0D108BD9-81ED-4DB2-BD59-A6C34878D82A}">
                    <a16:rowId xmlns:a16="http://schemas.microsoft.com/office/drawing/2014/main" val="4111297259"/>
                  </a:ext>
                </a:extLst>
              </a:tr>
              <a:tr h="1072686">
                <a:tc>
                  <a:txBody>
                    <a:bodyPr/>
                    <a:lstStyle/>
                    <a:p>
                      <a:pPr marL="0" marR="0" lvl="0" indent="0" algn="l" defTabSz="914400" rtl="0" eaLnBrk="1" fontAlgn="auto" latinLnBrk="0" hangingPunct="1">
                        <a:lnSpc>
                          <a:spcPct val="100000"/>
                        </a:lnSpc>
                        <a:spcBef>
                          <a:spcPts val="0"/>
                        </a:spcBef>
                        <a:spcAft>
                          <a:spcPts val="1000"/>
                        </a:spcAft>
                        <a:buClr>
                          <a:srgbClr val="000000"/>
                        </a:buClr>
                        <a:buSzTx/>
                        <a:buFont typeface="Arial"/>
                        <a:buNone/>
                        <a:tabLst/>
                        <a:defRPr/>
                      </a:pPr>
                      <a:r>
                        <a:rPr lang="en-US" sz="1100" dirty="0"/>
                        <a:t>Science Practice Challenges</a:t>
                      </a:r>
                      <a:endParaRPr sz="1100" dirty="0"/>
                    </a:p>
                  </a:txBody>
                  <a:tcPr marL="83574" marR="83574" marT="83574" marB="83574"/>
                </a:tc>
                <a:tc>
                  <a:txBody>
                    <a:bodyPr/>
                    <a:lstStyle/>
                    <a:p>
                      <a:pPr marL="0" lvl="0" indent="0" algn="l" rtl="0">
                        <a:lnSpc>
                          <a:spcPct val="100000"/>
                        </a:lnSpc>
                        <a:spcBef>
                          <a:spcPts val="0"/>
                        </a:spcBef>
                        <a:spcAft>
                          <a:spcPts val="0"/>
                        </a:spcAft>
                        <a:buNone/>
                      </a:pPr>
                      <a:r>
                        <a:rPr lang="en-US" sz="1100" dirty="0"/>
                        <a:t>Helps teachers to plan for and prepare to work with students’ science practice challenges</a:t>
                      </a:r>
                    </a:p>
                  </a:txBody>
                  <a:tcPr marL="83574" marR="83574" marT="83574" marB="83574"/>
                </a:tc>
                <a:tc>
                  <a:txBody>
                    <a:bodyPr/>
                    <a:lstStyle/>
                    <a:p>
                      <a:pPr marL="0" lvl="0" indent="0" algn="l" rtl="0">
                        <a:lnSpc>
                          <a:spcPct val="100000"/>
                        </a:lnSpc>
                        <a:spcBef>
                          <a:spcPts val="0"/>
                        </a:spcBef>
                        <a:spcAft>
                          <a:spcPts val="0"/>
                        </a:spcAft>
                        <a:buNone/>
                      </a:pPr>
                      <a:endParaRPr sz="1100"/>
                    </a:p>
                  </a:txBody>
                  <a:tcPr marL="83574" marR="83574" marT="83574" marB="83574"/>
                </a:tc>
                <a:tc>
                  <a:txBody>
                    <a:bodyPr/>
                    <a:lstStyle/>
                    <a:p>
                      <a:pPr marL="0" lvl="0" indent="0" algn="l" rtl="0">
                        <a:lnSpc>
                          <a:spcPct val="100000"/>
                        </a:lnSpc>
                        <a:spcBef>
                          <a:spcPts val="0"/>
                        </a:spcBef>
                        <a:spcAft>
                          <a:spcPts val="1000"/>
                        </a:spcAft>
                        <a:buClr>
                          <a:schemeClr val="dk1"/>
                        </a:buClr>
                        <a:buSzPts val="1100"/>
                        <a:buFont typeface="Arial"/>
                        <a:buNone/>
                      </a:pPr>
                      <a:r>
                        <a:rPr lang="en-US" sz="1100" dirty="0">
                          <a:solidFill>
                            <a:srgbClr val="C00000"/>
                          </a:solidFill>
                        </a:rPr>
                        <a:t>For Simulating Students: Supports peers to respond as elementary students who struggle to use science practices</a:t>
                      </a:r>
                    </a:p>
                  </a:txBody>
                  <a:tcPr marL="83574" marR="83574" marT="83574" marB="83574"/>
                </a:tc>
                <a:tc>
                  <a:txBody>
                    <a:bodyPr/>
                    <a:lstStyle/>
                    <a:p>
                      <a:pPr marL="0" marR="0" lvl="0" indent="0" algn="l" defTabSz="914400" rtl="0" eaLnBrk="1" fontAlgn="auto" latinLnBrk="0" hangingPunct="1">
                        <a:lnSpc>
                          <a:spcPct val="100000"/>
                        </a:lnSpc>
                        <a:spcBef>
                          <a:spcPts val="0"/>
                        </a:spcBef>
                        <a:spcAft>
                          <a:spcPts val="1000"/>
                        </a:spcAft>
                        <a:buClr>
                          <a:schemeClr val="dk1"/>
                        </a:buClr>
                        <a:buSzPts val="1100"/>
                        <a:buFont typeface="Arial"/>
                        <a:buNone/>
                        <a:tabLst/>
                        <a:defRPr/>
                      </a:pPr>
                      <a:r>
                        <a:rPr lang="en-US" sz="1100" dirty="0">
                          <a:solidFill>
                            <a:srgbClr val="C00000"/>
                          </a:solidFill>
                        </a:rPr>
                        <a:t>For Simulating Students: Supports teachers to analyze their student work after the rehearsal</a:t>
                      </a:r>
                    </a:p>
                  </a:txBody>
                  <a:tcPr marL="83574" marR="83574" marT="83574" marB="83574"/>
                </a:tc>
                <a:extLst>
                  <a:ext uri="{0D108BD9-81ED-4DB2-BD59-A6C34878D82A}">
                    <a16:rowId xmlns:a16="http://schemas.microsoft.com/office/drawing/2014/main" val="1695527593"/>
                  </a:ext>
                </a:extLst>
              </a:tr>
            </a:tbl>
          </a:graphicData>
        </a:graphic>
      </p:graphicFrame>
    </p:spTree>
    <p:extLst>
      <p:ext uri="{BB962C8B-B14F-4D97-AF65-F5344CB8AC3E}">
        <p14:creationId xmlns:p14="http://schemas.microsoft.com/office/powerpoint/2010/main" val="2355135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39585-DCDB-460B-9E7D-8AC3A1AE9EB8}"/>
              </a:ext>
            </a:extLst>
          </p:cNvPr>
          <p:cNvSpPr>
            <a:spLocks noGrp="1"/>
          </p:cNvSpPr>
          <p:nvPr>
            <p:ph type="title"/>
          </p:nvPr>
        </p:nvSpPr>
        <p:spPr>
          <a:xfrm>
            <a:off x="311700" y="0"/>
            <a:ext cx="8520600" cy="572700"/>
          </a:xfrm>
          <a:noFill/>
          <a:ln>
            <a:noFill/>
          </a:ln>
        </p:spPr>
        <p:txBody>
          <a:bodyPr spcFirstLastPara="1" wrap="square" lIns="91425" tIns="91425" rIns="91425" bIns="91425" anchor="t" anchorCtr="0"/>
          <a:lstStyle/>
          <a:p>
            <a:r>
              <a:rPr lang="en-US"/>
              <a:t>Learnings: PSTs’ Tool Use with Rehearsals </a:t>
            </a:r>
            <a:r>
              <a:rPr lang="en-US" sz="1400"/>
              <a:t>continued</a:t>
            </a:r>
            <a:br>
              <a:rPr lang="en-US"/>
            </a:br>
            <a:endParaRPr lang="en-US"/>
          </a:p>
        </p:txBody>
      </p:sp>
      <p:graphicFrame>
        <p:nvGraphicFramePr>
          <p:cNvPr id="4" name="Table 3">
            <a:extLst>
              <a:ext uri="{FF2B5EF4-FFF2-40B4-BE49-F238E27FC236}">
                <a16:creationId xmlns:a16="http://schemas.microsoft.com/office/drawing/2014/main" id="{313E1C43-24C7-404B-80B6-0EC08F12B88A}"/>
              </a:ext>
            </a:extLst>
          </p:cNvPr>
          <p:cNvGraphicFramePr>
            <a:graphicFrameLocks noGrp="1"/>
          </p:cNvGraphicFramePr>
          <p:nvPr>
            <p:extLst>
              <p:ext uri="{D42A27DB-BD31-4B8C-83A1-F6EECF244321}">
                <p14:modId xmlns:p14="http://schemas.microsoft.com/office/powerpoint/2010/main" val="4061050943"/>
              </p:ext>
            </p:extLst>
          </p:nvPr>
        </p:nvGraphicFramePr>
        <p:xfrm>
          <a:off x="311700" y="703614"/>
          <a:ext cx="8520600" cy="3736271"/>
        </p:xfrm>
        <a:graphic>
          <a:graphicData uri="http://schemas.openxmlformats.org/drawingml/2006/table">
            <a:tbl>
              <a:tblPr firstRow="1" bandRow="1">
                <a:tableStyleId>{0B1F0CB9-3899-4CC8-ABA4-80F9C011B60D}</a:tableStyleId>
              </a:tblPr>
              <a:tblGrid>
                <a:gridCol w="1704120">
                  <a:extLst>
                    <a:ext uri="{9D8B030D-6E8A-4147-A177-3AD203B41FA5}">
                      <a16:colId xmlns:a16="http://schemas.microsoft.com/office/drawing/2014/main" val="2509458934"/>
                    </a:ext>
                  </a:extLst>
                </a:gridCol>
                <a:gridCol w="1704120">
                  <a:extLst>
                    <a:ext uri="{9D8B030D-6E8A-4147-A177-3AD203B41FA5}">
                      <a16:colId xmlns:a16="http://schemas.microsoft.com/office/drawing/2014/main" val="802697496"/>
                    </a:ext>
                  </a:extLst>
                </a:gridCol>
                <a:gridCol w="1704120">
                  <a:extLst>
                    <a:ext uri="{9D8B030D-6E8A-4147-A177-3AD203B41FA5}">
                      <a16:colId xmlns:a16="http://schemas.microsoft.com/office/drawing/2014/main" val="2165136118"/>
                    </a:ext>
                  </a:extLst>
                </a:gridCol>
                <a:gridCol w="1704120">
                  <a:extLst>
                    <a:ext uri="{9D8B030D-6E8A-4147-A177-3AD203B41FA5}">
                      <a16:colId xmlns:a16="http://schemas.microsoft.com/office/drawing/2014/main" val="4155829356"/>
                    </a:ext>
                  </a:extLst>
                </a:gridCol>
                <a:gridCol w="1704120">
                  <a:extLst>
                    <a:ext uri="{9D8B030D-6E8A-4147-A177-3AD203B41FA5}">
                      <a16:colId xmlns:a16="http://schemas.microsoft.com/office/drawing/2014/main" val="4239025270"/>
                    </a:ext>
                  </a:extLst>
                </a:gridCol>
              </a:tblGrid>
              <a:tr h="1167927">
                <a:tc>
                  <a:txBody>
                    <a:bodyPr/>
                    <a:lstStyle/>
                    <a:p>
                      <a:pPr marL="0" lvl="0" indent="0" algn="ctr" rtl="0">
                        <a:lnSpc>
                          <a:spcPct val="100000"/>
                        </a:lnSpc>
                        <a:spcBef>
                          <a:spcPts val="0"/>
                        </a:spcBef>
                        <a:spcAft>
                          <a:spcPts val="0"/>
                        </a:spcAft>
                        <a:buNone/>
                      </a:pPr>
                      <a:r>
                        <a:rPr lang="en-US" sz="1100" b="0" i="0">
                          <a:solidFill>
                            <a:schemeClr val="dk1"/>
                          </a:solidFill>
                        </a:rPr>
                        <a:t>Tools</a:t>
                      </a:r>
                      <a:endParaRPr sz="1100" b="0" i="0">
                        <a:solidFill>
                          <a:schemeClr val="dk1"/>
                        </a:solidFill>
                      </a:endParaRPr>
                    </a:p>
                  </a:txBody>
                  <a:tcPr marL="73891" marR="73891" marT="73891" marB="73891">
                    <a:solidFill>
                      <a:schemeClr val="bg1">
                        <a:lumMod val="65000"/>
                      </a:schemeClr>
                    </a:solidFill>
                  </a:tcPr>
                </a:tc>
                <a:tc>
                  <a:txBody>
                    <a:bodyPr/>
                    <a:lstStyle/>
                    <a:p>
                      <a:pPr marL="0" lvl="0" indent="0" algn="ctr" rtl="0">
                        <a:lnSpc>
                          <a:spcPct val="100000"/>
                        </a:lnSpc>
                        <a:spcBef>
                          <a:spcPts val="0"/>
                        </a:spcBef>
                        <a:spcAft>
                          <a:spcPts val="0"/>
                        </a:spcAft>
                        <a:buNone/>
                      </a:pPr>
                      <a:r>
                        <a:rPr lang="en-US" sz="1100" b="0" i="0">
                          <a:solidFill>
                            <a:schemeClr val="tx1"/>
                          </a:solidFill>
                        </a:rPr>
                        <a:t>Priming Teacher Tool</a:t>
                      </a:r>
                    </a:p>
                    <a:p>
                      <a:pPr marL="0" lvl="0" indent="0" algn="ctr" rtl="0">
                        <a:lnSpc>
                          <a:spcPct val="100000"/>
                        </a:lnSpc>
                        <a:spcBef>
                          <a:spcPts val="0"/>
                        </a:spcBef>
                        <a:spcAft>
                          <a:spcPts val="0"/>
                        </a:spcAft>
                        <a:buNone/>
                      </a:pPr>
                      <a:endParaRPr lang="en-US" sz="1100" b="0">
                        <a:solidFill>
                          <a:schemeClr val="dk1"/>
                        </a:solidFill>
                      </a:endParaRPr>
                    </a:p>
                    <a:p>
                      <a:pPr marL="0" lvl="0" indent="0" algn="ctr" rtl="0">
                        <a:lnSpc>
                          <a:spcPct val="100000"/>
                        </a:lnSpc>
                        <a:spcBef>
                          <a:spcPts val="0"/>
                        </a:spcBef>
                        <a:spcAft>
                          <a:spcPts val="0"/>
                        </a:spcAft>
                        <a:buNone/>
                      </a:pPr>
                      <a:r>
                        <a:rPr lang="en-US" sz="1100" b="0">
                          <a:solidFill>
                            <a:schemeClr val="dk1"/>
                          </a:solidFill>
                        </a:rPr>
                        <a:t>(Supporting noticing </a:t>
                      </a:r>
                      <a:r>
                        <a:rPr lang="en-US" sz="1100" b="1" u="none">
                          <a:solidFill>
                            <a:schemeClr val="dk1"/>
                          </a:solidFill>
                        </a:rPr>
                        <a:t>before</a:t>
                      </a:r>
                      <a:r>
                        <a:rPr lang="en-US" sz="1100" b="0">
                          <a:solidFill>
                            <a:schemeClr val="dk1"/>
                          </a:solidFill>
                        </a:rPr>
                        <a:t> rehearsals) </a:t>
                      </a:r>
                      <a:endParaRPr lang="en-US" sz="1100" b="0" dirty="0">
                        <a:solidFill>
                          <a:schemeClr val="dk1"/>
                        </a:solidFill>
                      </a:endParaRPr>
                    </a:p>
                  </a:txBody>
                  <a:tcPr marL="73891" marR="73891" marT="73891" marB="73891">
                    <a:solidFill>
                      <a:schemeClr val="bg1">
                        <a:lumMod val="65000"/>
                      </a:schemeClr>
                    </a:solidFill>
                  </a:tcPr>
                </a:tc>
                <a:tc>
                  <a:txBody>
                    <a:bodyPr/>
                    <a:lstStyle/>
                    <a:p>
                      <a:pPr marL="0" lvl="0" indent="0" algn="ctr" rtl="0">
                        <a:lnSpc>
                          <a:spcPct val="100000"/>
                        </a:lnSpc>
                        <a:spcBef>
                          <a:spcPts val="0"/>
                        </a:spcBef>
                        <a:spcAft>
                          <a:spcPts val="0"/>
                        </a:spcAft>
                        <a:buNone/>
                      </a:pPr>
                      <a:r>
                        <a:rPr lang="en" sz="1100" b="0"/>
                        <a:t>Face-to-Face Tool</a:t>
                      </a:r>
                    </a:p>
                    <a:p>
                      <a:pPr marL="0" lvl="0" indent="0" algn="ctr" rtl="0">
                        <a:lnSpc>
                          <a:spcPct val="100000"/>
                        </a:lnSpc>
                        <a:spcBef>
                          <a:spcPts val="0"/>
                        </a:spcBef>
                        <a:spcAft>
                          <a:spcPts val="0"/>
                        </a:spcAft>
                        <a:buNone/>
                      </a:pPr>
                      <a:endParaRPr lang="en" sz="1100" b="0"/>
                    </a:p>
                    <a:p>
                      <a:pPr marL="0" lvl="0" indent="0" algn="ctr" rtl="0">
                        <a:lnSpc>
                          <a:spcPct val="100000"/>
                        </a:lnSpc>
                        <a:spcBef>
                          <a:spcPts val="0"/>
                        </a:spcBef>
                        <a:spcAft>
                          <a:spcPts val="0"/>
                        </a:spcAft>
                        <a:buNone/>
                      </a:pPr>
                      <a:r>
                        <a:rPr lang="en" sz="1100" b="0"/>
                        <a:t>(Supporting noticing </a:t>
                      </a:r>
                      <a:r>
                        <a:rPr lang="en" sz="1100" b="1" u="none"/>
                        <a:t>during</a:t>
                      </a:r>
                      <a:r>
                        <a:rPr lang="en" sz="1100" b="0"/>
                        <a:t> rehearsals)</a:t>
                      </a:r>
                      <a:endParaRPr lang="en" sz="1100" b="0" dirty="0"/>
                    </a:p>
                  </a:txBody>
                  <a:tcPr marL="73891" marR="73891" marT="73891" marB="73891">
                    <a:solidFill>
                      <a:schemeClr val="bg1">
                        <a:lumMod val="65000"/>
                      </a:schemeClr>
                    </a:solidFill>
                  </a:tcPr>
                </a:tc>
                <a:tc>
                  <a:txBody>
                    <a:bodyPr/>
                    <a:lstStyle/>
                    <a:p>
                      <a:pPr marL="0" lvl="0" indent="0" algn="ctr" rtl="0">
                        <a:lnSpc>
                          <a:spcPct val="100000"/>
                        </a:lnSpc>
                        <a:spcBef>
                          <a:spcPts val="0"/>
                        </a:spcBef>
                        <a:spcAft>
                          <a:spcPts val="0"/>
                        </a:spcAft>
                        <a:buNone/>
                      </a:pPr>
                      <a:r>
                        <a:rPr lang="en" sz="1000" b="0"/>
                        <a:t>Face-to-Face Tool</a:t>
                      </a:r>
                    </a:p>
                    <a:p>
                      <a:pPr marL="0" lvl="0" indent="0" algn="ctr" rtl="0">
                        <a:lnSpc>
                          <a:spcPct val="100000"/>
                        </a:lnSpc>
                        <a:spcBef>
                          <a:spcPts val="0"/>
                        </a:spcBef>
                        <a:spcAft>
                          <a:spcPts val="0"/>
                        </a:spcAft>
                        <a:buNone/>
                      </a:pPr>
                      <a:endParaRPr lang="en" sz="1000" b="0"/>
                    </a:p>
                    <a:p>
                      <a:pPr marL="0" lvl="0" indent="0" algn="ctr" rtl="0">
                        <a:lnSpc>
                          <a:spcPct val="100000"/>
                        </a:lnSpc>
                        <a:spcBef>
                          <a:spcPts val="0"/>
                        </a:spcBef>
                        <a:spcAft>
                          <a:spcPts val="0"/>
                        </a:spcAft>
                        <a:buNone/>
                      </a:pPr>
                      <a:r>
                        <a:rPr lang="en" sz="1000" b="0"/>
                        <a:t>(Supporting noticing </a:t>
                      </a:r>
                      <a:r>
                        <a:rPr lang="en" sz="1000" b="1" u="none"/>
                        <a:t>during</a:t>
                      </a:r>
                      <a:r>
                        <a:rPr lang="en" sz="1000" b="0"/>
                        <a:t> rehearsals)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000" b="1" i="0" dirty="0">
                        <a:solidFill>
                          <a:srgbClr val="FF0000"/>
                        </a:solidFill>
                      </a:endParaRPr>
                    </a:p>
                  </a:txBody>
                  <a:tcPr marL="73891" marR="73891" marT="73891" marB="73891">
                    <a:solidFill>
                      <a:schemeClr val="bg1">
                        <a:lumMod val="65000"/>
                      </a:schemeClr>
                    </a:solidFill>
                  </a:tcPr>
                </a:tc>
                <a:tc>
                  <a:txBody>
                    <a:bodyPr/>
                    <a:lstStyle/>
                    <a:p>
                      <a:pPr marL="0" lvl="0" indent="0" algn="ctr" rtl="0">
                        <a:lnSpc>
                          <a:spcPct val="100000"/>
                        </a:lnSpc>
                        <a:spcBef>
                          <a:spcPts val="0"/>
                        </a:spcBef>
                        <a:spcAft>
                          <a:spcPts val="0"/>
                        </a:spcAft>
                        <a:buNone/>
                      </a:pPr>
                      <a:r>
                        <a:rPr lang="en-US" sz="1100" b="0"/>
                        <a:t>Reflection</a:t>
                      </a:r>
                      <a:r>
                        <a:rPr lang="en" sz="1100" b="0"/>
                        <a:t> Teacher Tool</a:t>
                      </a:r>
                    </a:p>
                    <a:p>
                      <a:pPr marL="0" lvl="0" indent="0" algn="ctr" rtl="0">
                        <a:lnSpc>
                          <a:spcPct val="100000"/>
                        </a:lnSpc>
                        <a:spcBef>
                          <a:spcPts val="0"/>
                        </a:spcBef>
                        <a:spcAft>
                          <a:spcPts val="0"/>
                        </a:spcAft>
                        <a:buNone/>
                      </a:pPr>
                      <a:r>
                        <a:rPr lang="en" sz="1100" b="0"/>
                        <a:t>(Supporting noticing </a:t>
                      </a:r>
                      <a:r>
                        <a:rPr lang="en" sz="1100" b="1" u="none"/>
                        <a:t>after</a:t>
                      </a:r>
                      <a:r>
                        <a:rPr lang="en" sz="1100" b="0"/>
                        <a:t> rehearsals)</a:t>
                      </a:r>
                      <a:endParaRPr lang="en" sz="1100" b="0" dirty="0"/>
                    </a:p>
                  </a:txBody>
                  <a:tcPr marL="73891" marR="73891" marT="73891" marB="73891">
                    <a:solidFill>
                      <a:schemeClr val="bg1">
                        <a:lumMod val="65000"/>
                      </a:schemeClr>
                    </a:solidFill>
                  </a:tcPr>
                </a:tc>
                <a:extLst>
                  <a:ext uri="{0D108BD9-81ED-4DB2-BD59-A6C34878D82A}">
                    <a16:rowId xmlns:a16="http://schemas.microsoft.com/office/drawing/2014/main" val="92861434"/>
                  </a:ext>
                </a:extLst>
              </a:tr>
              <a:tr h="899412">
                <a:tc>
                  <a:txBody>
                    <a:bodyPr/>
                    <a:lstStyle/>
                    <a:p>
                      <a:pPr marL="0" lvl="0" indent="0" algn="l" rtl="0">
                        <a:lnSpc>
                          <a:spcPct val="100000"/>
                        </a:lnSpc>
                        <a:spcBef>
                          <a:spcPts val="0"/>
                        </a:spcBef>
                        <a:spcAft>
                          <a:spcPts val="1000"/>
                        </a:spcAft>
                        <a:buNone/>
                      </a:pPr>
                      <a:r>
                        <a:rPr lang="en-US" sz="1000"/>
                        <a:t>EEE Framework Feedback</a:t>
                      </a:r>
                      <a:endParaRPr sz="1000"/>
                    </a:p>
                  </a:txBody>
                  <a:tcPr marL="73891" marR="73891" marT="73891" marB="73891"/>
                </a:tc>
                <a:tc>
                  <a:txBody>
                    <a:bodyPr/>
                    <a:lstStyle/>
                    <a:p>
                      <a:pPr marL="0" marR="0" lvl="0" indent="0" algn="l" defTabSz="914400" rtl="0" eaLnBrk="1" fontAlgn="auto" latinLnBrk="0" hangingPunct="1">
                        <a:lnSpc>
                          <a:spcPct val="100000"/>
                        </a:lnSpc>
                        <a:spcBef>
                          <a:spcPts val="0"/>
                        </a:spcBef>
                        <a:spcAft>
                          <a:spcPts val="1000"/>
                        </a:spcAft>
                        <a:buClr>
                          <a:srgbClr val="000000"/>
                        </a:buClr>
                        <a:buSzTx/>
                        <a:buFont typeface="Arial"/>
                        <a:buNone/>
                        <a:tabLst/>
                        <a:defRPr/>
                      </a:pPr>
                      <a:r>
                        <a:rPr lang="en-US" sz="1000">
                          <a:solidFill>
                            <a:schemeClr val="tx1"/>
                          </a:solidFill>
                        </a:rPr>
                        <a:t>Helps teachers consider different proficiency levels of science teaching</a:t>
                      </a:r>
                    </a:p>
                  </a:txBody>
                  <a:tcPr marL="73891" marR="73891" marT="73891" marB="73891"/>
                </a:tc>
                <a:tc>
                  <a:txBody>
                    <a:bodyPr/>
                    <a:lstStyle/>
                    <a:p>
                      <a:pPr marL="0" lvl="0" indent="0" algn="l" rtl="0">
                        <a:lnSpc>
                          <a:spcPct val="100000"/>
                        </a:lnSpc>
                        <a:spcBef>
                          <a:spcPts val="0"/>
                        </a:spcBef>
                        <a:spcAft>
                          <a:spcPts val="0"/>
                        </a:spcAft>
                        <a:buNone/>
                      </a:pPr>
                      <a:endParaRPr sz="1000"/>
                    </a:p>
                  </a:txBody>
                  <a:tcPr marL="73891" marR="73891" marT="73891" marB="73891"/>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a:solidFill>
                            <a:srgbClr val="C00000"/>
                          </a:solidFill>
                        </a:rPr>
                        <a:t>For Simulating Students: Supports peers’ noticing of different proficiency levels of science teaching</a:t>
                      </a:r>
                      <a:endParaRPr lang="en-US" sz="1000" dirty="0">
                        <a:solidFill>
                          <a:srgbClr val="C00000"/>
                        </a:solidFill>
                      </a:endParaRPr>
                    </a:p>
                  </a:txBody>
                  <a:tcPr marL="73891" marR="73891" marT="73891" marB="73891"/>
                </a:tc>
                <a:tc>
                  <a:txBody>
                    <a:bodyPr/>
                    <a:lstStyle/>
                    <a:p>
                      <a:pPr marL="0" marR="0" lvl="0" indent="0" algn="l" defTabSz="914400" rtl="0" eaLnBrk="1" fontAlgn="auto" latinLnBrk="0" hangingPunct="1">
                        <a:lnSpc>
                          <a:spcPct val="100000"/>
                        </a:lnSpc>
                        <a:spcBef>
                          <a:spcPts val="0"/>
                        </a:spcBef>
                        <a:spcAft>
                          <a:spcPts val="1000"/>
                        </a:spcAft>
                        <a:buClr>
                          <a:srgbClr val="000000"/>
                        </a:buClr>
                        <a:buSzTx/>
                        <a:buFont typeface="Arial"/>
                        <a:buNone/>
                        <a:tabLst/>
                        <a:defRPr/>
                      </a:pPr>
                      <a:r>
                        <a:rPr lang="en-US" sz="1000">
                          <a:solidFill>
                            <a:schemeClr val="tx1"/>
                          </a:solidFill>
                        </a:rPr>
                        <a:t>For Teachers: Helps teachers reflect on different levels of science teaching</a:t>
                      </a:r>
                    </a:p>
                  </a:txBody>
                  <a:tcPr marL="73891" marR="73891" marT="73891" marB="73891"/>
                </a:tc>
                <a:extLst>
                  <a:ext uri="{0D108BD9-81ED-4DB2-BD59-A6C34878D82A}">
                    <a16:rowId xmlns:a16="http://schemas.microsoft.com/office/drawing/2014/main" val="2640799807"/>
                  </a:ext>
                </a:extLst>
              </a:tr>
              <a:tr h="1668932">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a:solidFill>
                            <a:srgbClr val="C00000"/>
                          </a:solidFill>
                        </a:rPr>
                        <a:t>Lesson Artifacts of Student Thinking</a:t>
                      </a:r>
                      <a:endParaRPr lang="en-US" sz="1000" dirty="0">
                        <a:solidFill>
                          <a:srgbClr val="C00000"/>
                        </a:solidFill>
                      </a:endParaRPr>
                    </a:p>
                  </a:txBody>
                  <a:tcPr marL="73891" marR="73891" marT="73891" marB="73891"/>
                </a:tc>
                <a:tc>
                  <a:txBody>
                    <a:bodyPr/>
                    <a:lstStyle/>
                    <a:p>
                      <a:pPr marL="0" lvl="0" indent="0" algn="l" rtl="0">
                        <a:lnSpc>
                          <a:spcPct val="100000"/>
                        </a:lnSpc>
                        <a:spcBef>
                          <a:spcPts val="0"/>
                        </a:spcBef>
                        <a:spcAft>
                          <a:spcPts val="0"/>
                        </a:spcAft>
                        <a:buNone/>
                      </a:pPr>
                      <a:endParaRPr sz="1000">
                        <a:solidFill>
                          <a:srgbClr val="FF0000"/>
                        </a:solidFill>
                      </a:endParaRPr>
                    </a:p>
                  </a:txBody>
                  <a:tcPr marL="73891" marR="73891" marT="73891" marB="73891"/>
                </a:tc>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000">
                          <a:solidFill>
                            <a:srgbClr val="C00000"/>
                          </a:solidFill>
                        </a:rPr>
                        <a:t>For Simulating Students: </a:t>
                      </a:r>
                      <a:r>
                        <a:rPr kumimoji="0" lang="en-US" sz="1000" b="0" i="0" u="none" strike="noStrike" kern="0" cap="none" spc="0" normalizeH="0" baseline="0" noProof="0">
                          <a:ln>
                            <a:noFill/>
                          </a:ln>
                          <a:solidFill>
                            <a:srgbClr val="C00000"/>
                          </a:solidFill>
                          <a:effectLst/>
                          <a:uLnTx/>
                          <a:uFillTx/>
                          <a:latin typeface="Arial"/>
                          <a:cs typeface="Arial"/>
                          <a:sym typeface="Arial"/>
                        </a:rPr>
                        <a:t>Helps teachers to assess student thinking and science practice use during lesson</a:t>
                      </a:r>
                      <a:endParaRPr kumimoji="0" lang="en-US" sz="1000" b="0" i="0" u="none" strike="noStrike" kern="0" cap="none" spc="0" normalizeH="0" baseline="0" noProof="0" dirty="0">
                        <a:ln>
                          <a:noFill/>
                        </a:ln>
                        <a:solidFill>
                          <a:srgbClr val="C00000"/>
                        </a:solidFill>
                        <a:effectLst/>
                        <a:uLnTx/>
                        <a:uFillTx/>
                        <a:latin typeface="Arial"/>
                        <a:cs typeface="Arial"/>
                        <a:sym typeface="Arial"/>
                      </a:endParaRPr>
                    </a:p>
                  </a:txBody>
                  <a:tcPr marL="73891" marR="73891" marT="73891" marB="73891"/>
                </a:tc>
                <a:tc>
                  <a:txBody>
                    <a:bodyPr/>
                    <a:lstStyle/>
                    <a:p>
                      <a:pPr marL="0" marR="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r>
                        <a:rPr lang="en-US" sz="1000">
                          <a:solidFill>
                            <a:srgbClr val="C00000"/>
                          </a:solidFill>
                        </a:rPr>
                        <a:t>For Simulating Students: Helps peers to consider how elementary students’ might integrate the learning of disciplinary core ideas and science practices as they engage in instruction and complete student work</a:t>
                      </a:r>
                      <a:endParaRPr kumimoji="0" lang="en-US" sz="1000" b="0" i="0" u="none" strike="noStrike" kern="0" cap="none" spc="0" normalizeH="0" baseline="0" noProof="0" dirty="0">
                        <a:ln>
                          <a:noFill/>
                        </a:ln>
                        <a:solidFill>
                          <a:srgbClr val="C00000"/>
                        </a:solidFill>
                        <a:effectLst/>
                        <a:uLnTx/>
                        <a:uFillTx/>
                        <a:latin typeface="Arial"/>
                        <a:cs typeface="Arial"/>
                        <a:sym typeface="Arial"/>
                      </a:endParaRPr>
                    </a:p>
                  </a:txBody>
                  <a:tcPr marL="73891" marR="73891" marT="73891" marB="73891"/>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a:solidFill>
                            <a:srgbClr val="C00000"/>
                          </a:solidFill>
                        </a:rPr>
                        <a:t>For Simulating Students: </a:t>
                      </a:r>
                      <a:r>
                        <a:rPr kumimoji="0" lang="en-US" sz="1000" b="0" i="0" u="none" strike="noStrike" kern="0" cap="none" spc="0" normalizeH="0" baseline="0" noProof="0">
                          <a:ln>
                            <a:noFill/>
                          </a:ln>
                          <a:solidFill>
                            <a:srgbClr val="C00000"/>
                          </a:solidFill>
                          <a:effectLst/>
                          <a:uLnTx/>
                          <a:uFillTx/>
                          <a:latin typeface="Arial"/>
                          <a:cs typeface="Arial"/>
                          <a:sym typeface="Arial"/>
                        </a:rPr>
                        <a:t>Helps teachers assess </a:t>
                      </a:r>
                      <a:r>
                        <a:rPr lang="en-US" sz="1000">
                          <a:solidFill>
                            <a:srgbClr val="C00000"/>
                          </a:solidFill>
                        </a:rPr>
                        <a:t>elementary students’ efforts to integrate the learning of disciplinary core ideas and science practices</a:t>
                      </a:r>
                      <a:endParaRPr kumimoji="0" lang="en-US" sz="1000" b="0" i="0" u="none" strike="noStrike" kern="0" cap="none" spc="0" normalizeH="0" baseline="0" noProof="0" dirty="0">
                        <a:ln>
                          <a:noFill/>
                        </a:ln>
                        <a:solidFill>
                          <a:srgbClr val="C00000"/>
                        </a:solidFill>
                        <a:effectLst/>
                        <a:uLnTx/>
                        <a:uFillTx/>
                        <a:latin typeface="Arial"/>
                        <a:cs typeface="Arial"/>
                        <a:sym typeface="Arial"/>
                      </a:endParaRPr>
                    </a:p>
                  </a:txBody>
                  <a:tcPr marL="73891" marR="73891" marT="73891" marB="73891"/>
                </a:tc>
                <a:extLst>
                  <a:ext uri="{0D108BD9-81ED-4DB2-BD59-A6C34878D82A}">
                    <a16:rowId xmlns:a16="http://schemas.microsoft.com/office/drawing/2014/main" val="1803375359"/>
                  </a:ext>
                </a:extLst>
              </a:tr>
            </a:tbl>
          </a:graphicData>
        </a:graphic>
      </p:graphicFrame>
    </p:spTree>
    <p:extLst>
      <p:ext uri="{BB962C8B-B14F-4D97-AF65-F5344CB8AC3E}">
        <p14:creationId xmlns:p14="http://schemas.microsoft.com/office/powerpoint/2010/main" val="521022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0"/>
          <p:cNvSpPr txBox="1">
            <a:spLocks noGrp="1"/>
          </p:cNvSpPr>
          <p:nvPr>
            <p:ph type="title"/>
          </p:nvPr>
        </p:nvSpPr>
        <p:spPr>
          <a:xfrm>
            <a:off x="731212" y="205482"/>
            <a:ext cx="7681576" cy="51297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a:t>Lesson Artifacts of Student Thinking</a:t>
            </a:r>
            <a:endParaRPr sz="3000"/>
          </a:p>
        </p:txBody>
      </p:sp>
      <p:pic>
        <p:nvPicPr>
          <p:cNvPr id="5" name="Picture 4" descr="Image of the Engage handout">
            <a:extLst>
              <a:ext uri="{FF2B5EF4-FFF2-40B4-BE49-F238E27FC236}">
                <a16:creationId xmlns:a16="http://schemas.microsoft.com/office/drawing/2014/main" id="{13D4EEF3-6E2D-1B42-A6CB-5B0834CAE4CE}"/>
              </a:ext>
            </a:extLst>
          </p:cNvPr>
          <p:cNvPicPr>
            <a:picLocks noChangeAspect="1"/>
          </p:cNvPicPr>
          <p:nvPr/>
        </p:nvPicPr>
        <p:blipFill>
          <a:blip r:embed="rId3"/>
          <a:stretch>
            <a:fillRect/>
          </a:stretch>
        </p:blipFill>
        <p:spPr>
          <a:xfrm>
            <a:off x="530761" y="947057"/>
            <a:ext cx="3936176" cy="4071655"/>
          </a:xfrm>
          <a:prstGeom prst="rect">
            <a:avLst/>
          </a:prstGeom>
          <a:ln>
            <a:solidFill>
              <a:schemeClr val="tx1"/>
            </a:solidFill>
          </a:ln>
        </p:spPr>
      </p:pic>
      <p:pic>
        <p:nvPicPr>
          <p:cNvPr id="7" name="Picture 6" descr="Image of the Explore handout. ">
            <a:extLst>
              <a:ext uri="{FF2B5EF4-FFF2-40B4-BE49-F238E27FC236}">
                <a16:creationId xmlns:a16="http://schemas.microsoft.com/office/drawing/2014/main" id="{FEAA6F9A-02F8-C349-B011-F968F1C21900}"/>
              </a:ext>
            </a:extLst>
          </p:cNvPr>
          <p:cNvPicPr>
            <a:picLocks noChangeAspect="1"/>
          </p:cNvPicPr>
          <p:nvPr/>
        </p:nvPicPr>
        <p:blipFill>
          <a:blip r:embed="rId4"/>
          <a:stretch>
            <a:fillRect/>
          </a:stretch>
        </p:blipFill>
        <p:spPr>
          <a:xfrm>
            <a:off x="4677065" y="947057"/>
            <a:ext cx="3871523" cy="4071655"/>
          </a:xfrm>
          <a:prstGeom prst="rect">
            <a:avLst/>
          </a:prstGeom>
          <a:ln>
            <a:solidFill>
              <a:schemeClr val="tx1"/>
            </a:solidFill>
          </a:ln>
        </p:spPr>
      </p:pic>
    </p:spTree>
    <p:extLst>
      <p:ext uri="{BB962C8B-B14F-4D97-AF65-F5344CB8AC3E}">
        <p14:creationId xmlns:p14="http://schemas.microsoft.com/office/powerpoint/2010/main" val="874359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5"/>
          <p:cNvSpPr txBox="1">
            <a:spLocks noGrp="1"/>
          </p:cNvSpPr>
          <p:nvPr>
            <p:ph type="title"/>
          </p:nvPr>
        </p:nvSpPr>
        <p:spPr>
          <a:xfrm>
            <a:off x="311700" y="2071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a:t>
            </a:r>
            <a:r>
              <a:rPr lang="en-US"/>
              <a:t>n</a:t>
            </a:r>
            <a:r>
              <a:rPr lang="en"/>
              <a:t>sights about Teacher Tools and Teacher Learning</a:t>
            </a:r>
            <a:endParaRPr/>
          </a:p>
        </p:txBody>
      </p:sp>
      <p:sp>
        <p:nvSpPr>
          <p:cNvPr id="128" name="Google Shape;128;p25"/>
          <p:cNvSpPr txBox="1">
            <a:spLocks noGrp="1"/>
          </p:cNvSpPr>
          <p:nvPr>
            <p:ph type="body" idx="1"/>
          </p:nvPr>
        </p:nvSpPr>
        <p:spPr>
          <a:xfrm>
            <a:off x="311700" y="964716"/>
            <a:ext cx="8520600" cy="3416400"/>
          </a:xfrm>
          <a:prstGeom prst="rect">
            <a:avLst/>
          </a:prstGeom>
        </p:spPr>
        <p:txBody>
          <a:bodyPr spcFirstLastPara="1" wrap="square" lIns="91425" tIns="91425" rIns="91425" bIns="91425" anchor="t" anchorCtr="0">
            <a:noAutofit/>
          </a:bodyPr>
          <a:lstStyle/>
          <a:p>
            <a:pPr lvl="0" indent="-330200">
              <a:buClr>
                <a:srgbClr val="000000"/>
              </a:buClr>
              <a:buSzPts val="1600"/>
            </a:pPr>
            <a:r>
              <a:rPr lang="en" sz="1400">
                <a:solidFill>
                  <a:srgbClr val="000000"/>
                </a:solidFill>
              </a:rPr>
              <a:t>The use of the </a:t>
            </a:r>
            <a:r>
              <a:rPr lang="en" sz="1400" i="1">
                <a:solidFill>
                  <a:srgbClr val="000000"/>
                </a:solidFill>
              </a:rPr>
              <a:t>student alternative ideas + explanations tool</a:t>
            </a:r>
            <a:r>
              <a:rPr lang="en" sz="1400">
                <a:solidFill>
                  <a:srgbClr val="000000"/>
                </a:solidFill>
              </a:rPr>
              <a:t> as a </a:t>
            </a:r>
            <a:r>
              <a:rPr lang="en" sz="1400" b="1" dirty="0">
                <a:solidFill>
                  <a:srgbClr val="000000"/>
                </a:solidFill>
              </a:rPr>
              <a:t>face-to-face tool </a:t>
            </a:r>
            <a:r>
              <a:rPr lang="en" sz="1400">
                <a:solidFill>
                  <a:srgbClr val="000000"/>
                </a:solidFill>
              </a:rPr>
              <a:t>during instruction suggests… </a:t>
            </a:r>
          </a:p>
          <a:p>
            <a:pPr lvl="1" indent="-330200">
              <a:buClr>
                <a:srgbClr val="000000"/>
              </a:buClr>
              <a:buSzPts val="1600"/>
            </a:pPr>
            <a:r>
              <a:rPr lang="en">
                <a:solidFill>
                  <a:srgbClr val="000000"/>
                </a:solidFill>
              </a:rPr>
              <a:t>the PSTs m</a:t>
            </a:r>
            <a:r>
              <a:rPr lang="en-US" err="1">
                <a:solidFill>
                  <a:srgbClr val="000000"/>
                </a:solidFill>
              </a:rPr>
              <a:t>ig</a:t>
            </a:r>
            <a:r>
              <a:rPr lang="en">
                <a:solidFill>
                  <a:srgbClr val="000000"/>
                </a:solidFill>
              </a:rPr>
              <a:t>ht need additional scaffolds for learning how to respond to stud</a:t>
            </a:r>
            <a:r>
              <a:rPr lang="en-US" err="1">
                <a:solidFill>
                  <a:srgbClr val="000000"/>
                </a:solidFill>
              </a:rPr>
              <a:t>en</a:t>
            </a:r>
            <a:r>
              <a:rPr lang="en">
                <a:solidFill>
                  <a:srgbClr val="000000"/>
                </a:solidFill>
              </a:rPr>
              <a:t>t thinking</a:t>
            </a:r>
          </a:p>
          <a:p>
            <a:pPr lvl="0" indent="-330200">
              <a:buClr>
                <a:srgbClr val="000000"/>
              </a:buClr>
              <a:buSzPts val="1600"/>
            </a:pPr>
            <a:endParaRPr lang="en" sz="1400">
              <a:solidFill>
                <a:srgbClr val="000000"/>
              </a:solidFill>
            </a:endParaRPr>
          </a:p>
          <a:p>
            <a:pPr lvl="0" indent="-330200">
              <a:buClr>
                <a:srgbClr val="000000"/>
              </a:buClr>
              <a:buSzPts val="1600"/>
            </a:pPr>
            <a:r>
              <a:rPr lang="en" sz="1400">
                <a:solidFill>
                  <a:srgbClr val="000000"/>
                </a:solidFill>
              </a:rPr>
              <a:t>The use of the </a:t>
            </a:r>
            <a:r>
              <a:rPr lang="en" sz="1400" i="1">
                <a:solidFill>
                  <a:srgbClr val="000000"/>
                </a:solidFill>
              </a:rPr>
              <a:t>student alternative ideas + explanation tool as a</a:t>
            </a:r>
            <a:r>
              <a:rPr lang="en" sz="1400">
                <a:solidFill>
                  <a:srgbClr val="000000"/>
                </a:solidFill>
              </a:rPr>
              <a:t> </a:t>
            </a:r>
            <a:r>
              <a:rPr lang="en" sz="1400" b="1" dirty="0">
                <a:solidFill>
                  <a:srgbClr val="000000"/>
                </a:solidFill>
              </a:rPr>
              <a:t>reflection tool </a:t>
            </a:r>
            <a:r>
              <a:rPr lang="en" sz="1400">
                <a:solidFill>
                  <a:srgbClr val="000000"/>
                </a:solidFill>
              </a:rPr>
              <a:t>when analyzing their teacher language in their rehearsal video suggests... </a:t>
            </a:r>
          </a:p>
          <a:p>
            <a:pPr lvl="1" indent="-330200">
              <a:buClr>
                <a:srgbClr val="000000"/>
              </a:buClr>
              <a:buSzPts val="1600"/>
            </a:pPr>
            <a:r>
              <a:rPr lang="en">
                <a:solidFill>
                  <a:srgbClr val="000000"/>
                </a:solidFill>
              </a:rPr>
              <a:t>the PSTs m</a:t>
            </a:r>
            <a:r>
              <a:rPr lang="en-US" err="1">
                <a:solidFill>
                  <a:srgbClr val="000000"/>
                </a:solidFill>
              </a:rPr>
              <a:t>ig</a:t>
            </a:r>
            <a:r>
              <a:rPr lang="en">
                <a:solidFill>
                  <a:srgbClr val="000000"/>
                </a:solidFill>
              </a:rPr>
              <a:t>ht need additional scaffolds for </a:t>
            </a:r>
            <a:r>
              <a:rPr lang="en-US">
                <a:solidFill>
                  <a:srgbClr val="000000"/>
                </a:solidFill>
              </a:rPr>
              <a:t>developing their subject matter knowledge </a:t>
            </a:r>
          </a:p>
          <a:p>
            <a:pPr lvl="0" indent="-330200">
              <a:buClr>
                <a:srgbClr val="000000"/>
              </a:buClr>
              <a:buSzPts val="1600"/>
            </a:pPr>
            <a:endParaRPr lang="en" sz="1400">
              <a:solidFill>
                <a:srgbClr val="000000"/>
              </a:solidFill>
            </a:endParaRPr>
          </a:p>
          <a:p>
            <a:pPr lvl="0" indent="-330200">
              <a:buClr>
                <a:srgbClr val="000000"/>
              </a:buClr>
              <a:buSzPts val="1600"/>
            </a:pPr>
            <a:r>
              <a:rPr lang="en" sz="1400">
                <a:solidFill>
                  <a:srgbClr val="000000"/>
                </a:solidFill>
              </a:rPr>
              <a:t>The use of </a:t>
            </a:r>
            <a:r>
              <a:rPr lang="en" sz="1400" i="1">
                <a:solidFill>
                  <a:srgbClr val="000000"/>
                </a:solidFill>
              </a:rPr>
              <a:t>science practice challenges tool </a:t>
            </a:r>
            <a:r>
              <a:rPr lang="en" sz="1400">
                <a:solidFill>
                  <a:srgbClr val="000000"/>
                </a:solidFill>
              </a:rPr>
              <a:t>as a </a:t>
            </a:r>
            <a:r>
              <a:rPr lang="en" sz="1400" b="1" dirty="0">
                <a:solidFill>
                  <a:srgbClr val="000000"/>
                </a:solidFill>
              </a:rPr>
              <a:t>reflection tool </a:t>
            </a:r>
            <a:r>
              <a:rPr lang="en" sz="1400">
                <a:solidFill>
                  <a:srgbClr val="000000"/>
                </a:solidFill>
              </a:rPr>
              <a:t>to notice particular aspects of their students’ work (predictions, observations during investigation, explanations) after the rehearsal suggests… </a:t>
            </a:r>
          </a:p>
          <a:p>
            <a:pPr lvl="1" indent="-330200">
              <a:buClr>
                <a:srgbClr val="000000"/>
              </a:buClr>
              <a:buSzPts val="1600"/>
            </a:pPr>
            <a:r>
              <a:rPr lang="en">
                <a:solidFill>
                  <a:srgbClr val="000000"/>
                </a:solidFill>
              </a:rPr>
              <a:t>the PSTs mig</a:t>
            </a:r>
            <a:r>
              <a:rPr lang="en-US" err="1">
                <a:solidFill>
                  <a:srgbClr val="000000"/>
                </a:solidFill>
              </a:rPr>
              <a:t>ht</a:t>
            </a:r>
            <a:r>
              <a:rPr lang="en">
                <a:solidFill>
                  <a:srgbClr val="000000"/>
                </a:solidFill>
              </a:rPr>
              <a:t> need additional supports for making sense of their stud</a:t>
            </a:r>
            <a:r>
              <a:rPr lang="en-US" err="1">
                <a:solidFill>
                  <a:srgbClr val="000000"/>
                </a:solidFill>
              </a:rPr>
              <a:t>en</a:t>
            </a:r>
            <a:r>
              <a:rPr lang="en">
                <a:solidFill>
                  <a:srgbClr val="000000"/>
                </a:solidFill>
              </a:rPr>
              <a:t>ts’ use of science practices</a:t>
            </a:r>
            <a:endParaRPr lang="en-US">
              <a:solidFill>
                <a:schemeClr val="tx1"/>
              </a:solidFill>
            </a:endParaRPr>
          </a:p>
          <a:p>
            <a:pPr indent="-330200">
              <a:buClr>
                <a:srgbClr val="000000"/>
              </a:buClr>
              <a:buSzPts val="1600"/>
              <a:buChar char="○"/>
            </a:pPr>
            <a:endParaRPr lang="en" sz="1400" i="1">
              <a:solidFill>
                <a:srgbClr val="000000"/>
              </a:solidFill>
            </a:endParaRPr>
          </a:p>
          <a:p>
            <a:pPr lvl="1" indent="-330200">
              <a:buClr>
                <a:srgbClr val="000000"/>
              </a:buClr>
              <a:buSzPts val="1600"/>
            </a:pPr>
            <a:endParaRPr i="1">
              <a:solidFill>
                <a:srgbClr val="000000"/>
              </a:solidFill>
            </a:endParaRPr>
          </a:p>
          <a:p>
            <a:pPr marL="0" lvl="0" indent="0" algn="l" rtl="0">
              <a:spcBef>
                <a:spcPts val="1600"/>
              </a:spcBef>
              <a:spcAft>
                <a:spcPts val="0"/>
              </a:spcAft>
              <a:buNone/>
            </a:pPr>
            <a:endParaRPr sz="1400"/>
          </a:p>
          <a:p>
            <a:pPr marL="0" lvl="0" indent="0" algn="l" rtl="0">
              <a:spcBef>
                <a:spcPts val="1600"/>
              </a:spcBef>
              <a:spcAft>
                <a:spcPts val="1600"/>
              </a:spcAft>
              <a:buNone/>
            </a:pPr>
            <a:endParaRPr sz="1400"/>
          </a:p>
        </p:txBody>
      </p:sp>
    </p:spTree>
    <p:extLst>
      <p:ext uri="{BB962C8B-B14F-4D97-AF65-F5344CB8AC3E}">
        <p14:creationId xmlns:p14="http://schemas.microsoft.com/office/powerpoint/2010/main" val="888702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5"/>
          <p:cNvSpPr txBox="1">
            <a:spLocks noGrp="1"/>
          </p:cNvSpPr>
          <p:nvPr>
            <p:ph type="title"/>
          </p:nvPr>
        </p:nvSpPr>
        <p:spPr>
          <a:xfrm>
            <a:off x="311700" y="174467"/>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a:t>
            </a:r>
            <a:r>
              <a:rPr lang="en-US"/>
              <a:t>n</a:t>
            </a:r>
            <a:r>
              <a:rPr lang="en"/>
              <a:t>sights about “Student” Tools and Teacher Learning</a:t>
            </a:r>
            <a:endParaRPr/>
          </a:p>
        </p:txBody>
      </p:sp>
      <p:sp>
        <p:nvSpPr>
          <p:cNvPr id="128" name="Google Shape;128;p25"/>
          <p:cNvSpPr txBox="1">
            <a:spLocks noGrp="1"/>
          </p:cNvSpPr>
          <p:nvPr>
            <p:ph type="body" idx="1"/>
          </p:nvPr>
        </p:nvSpPr>
        <p:spPr>
          <a:xfrm>
            <a:off x="311700" y="1208312"/>
            <a:ext cx="8520600" cy="3717177"/>
          </a:xfrm>
          <a:prstGeom prst="rect">
            <a:avLst/>
          </a:prstGeom>
        </p:spPr>
        <p:txBody>
          <a:bodyPr spcFirstLastPara="1" wrap="square" lIns="91425" tIns="91425" rIns="91425" bIns="91425" anchor="t" anchorCtr="0">
            <a:noAutofit/>
          </a:bodyPr>
          <a:lstStyle/>
          <a:p>
            <a:pPr indent="-330200">
              <a:buClr>
                <a:srgbClr val="000000"/>
              </a:buClr>
              <a:buSzPts val="1600"/>
              <a:buFont typeface="Arial" panose="020B0604020202020204" pitchFamily="34" charset="0"/>
              <a:buChar char="•"/>
            </a:pPr>
            <a:r>
              <a:rPr lang="en" sz="1600">
                <a:solidFill>
                  <a:srgbClr val="000000"/>
                </a:solidFill>
              </a:rPr>
              <a:t>The use of the </a:t>
            </a:r>
            <a:r>
              <a:rPr lang="en" sz="1600">
                <a:solidFill>
                  <a:schemeClr val="tx1"/>
                </a:solidFill>
              </a:rPr>
              <a:t>simulating stud</a:t>
            </a:r>
            <a:r>
              <a:rPr lang="en-US" sz="1600" err="1">
                <a:solidFill>
                  <a:schemeClr val="tx1"/>
                </a:solidFill>
              </a:rPr>
              <a:t>en</a:t>
            </a:r>
            <a:r>
              <a:rPr lang="en" sz="1600">
                <a:solidFill>
                  <a:schemeClr val="tx1"/>
                </a:solidFill>
              </a:rPr>
              <a:t>t tools to help the teachers’ peers consider how </a:t>
            </a:r>
            <a:r>
              <a:rPr lang="en-US" sz="1600">
                <a:solidFill>
                  <a:schemeClr val="tx1"/>
                </a:solidFill>
              </a:rPr>
              <a:t>elementary students might integrate the learning of disciplinary core ideas and science practices suggests…</a:t>
            </a:r>
          </a:p>
          <a:p>
            <a:pPr lvl="1" indent="-330200">
              <a:buClr>
                <a:srgbClr val="000000"/>
              </a:buClr>
              <a:buSzPts val="1600"/>
              <a:buFont typeface="Arial" panose="020B0604020202020204" pitchFamily="34" charset="0"/>
              <a:buChar char="•"/>
            </a:pPr>
            <a:r>
              <a:rPr lang="en-US" sz="1600">
                <a:solidFill>
                  <a:schemeClr val="tx1"/>
                </a:solidFill>
              </a:rPr>
              <a:t>the simulating student tools helped to foster authentic teacher-student interactions</a:t>
            </a:r>
          </a:p>
          <a:p>
            <a:pPr lvl="1" indent="-330200">
              <a:buClr>
                <a:srgbClr val="000000"/>
              </a:buClr>
              <a:buSzPts val="1600"/>
              <a:buFont typeface="Arial" panose="020B0604020202020204" pitchFamily="34" charset="0"/>
              <a:buChar char="•"/>
            </a:pPr>
            <a:r>
              <a:rPr lang="en-US" sz="1600">
                <a:solidFill>
                  <a:schemeClr val="tx1"/>
                </a:solidFill>
              </a:rPr>
              <a:t>the simulating students learned about student thinking and science practice use as they role-played elementary students </a:t>
            </a:r>
          </a:p>
          <a:p>
            <a:pPr marL="457200" lvl="0" indent="-330200" algn="l" rtl="0">
              <a:spcBef>
                <a:spcPts val="0"/>
              </a:spcBef>
              <a:spcAft>
                <a:spcPts val="0"/>
              </a:spcAft>
              <a:buClr>
                <a:srgbClr val="000000"/>
              </a:buClr>
              <a:buSzPts val="1600"/>
              <a:buFont typeface="Arial" panose="020B0604020202020204" pitchFamily="34" charset="0"/>
              <a:buChar char="•"/>
            </a:pPr>
            <a:endParaRPr lang="en" sz="1600">
              <a:solidFill>
                <a:srgbClr val="000000"/>
              </a:solidFill>
            </a:endParaRPr>
          </a:p>
          <a:p>
            <a:pPr marL="457200" lvl="0" indent="-330200" algn="l" rtl="0">
              <a:spcBef>
                <a:spcPts val="0"/>
              </a:spcBef>
              <a:spcAft>
                <a:spcPts val="0"/>
              </a:spcAft>
              <a:buClr>
                <a:srgbClr val="000000"/>
              </a:buClr>
              <a:buSzPts val="1600"/>
              <a:buFont typeface="Arial" panose="020B0604020202020204" pitchFamily="34" charset="0"/>
              <a:buChar char="•"/>
            </a:pPr>
            <a:r>
              <a:rPr lang="en" sz="1600">
                <a:solidFill>
                  <a:srgbClr val="000000"/>
                </a:solidFill>
              </a:rPr>
              <a:t>PSTs wanted their peers to use the simulating student tools to have the opportunity to practice responding and analyzing students’ alternative ideas and challenges before lessons in classroom settings; were frustrated if their peers did not do so</a:t>
            </a:r>
          </a:p>
          <a:p>
            <a:pPr indent="-330200">
              <a:buClr>
                <a:srgbClr val="000000"/>
              </a:buClr>
              <a:buSzPts val="1600"/>
              <a:buFont typeface="Arial" panose="020B0604020202020204" pitchFamily="34" charset="0"/>
              <a:buChar char="•"/>
            </a:pPr>
            <a:r>
              <a:rPr lang="en-US" sz="1600">
                <a:solidFill>
                  <a:srgbClr val="000000"/>
                </a:solidFill>
              </a:rPr>
              <a:t>PSTs valued the opportunity to simulate complex aspects of science teaching, receive feedback, and have the chance to have a do-over before classroom lessons</a:t>
            </a:r>
          </a:p>
          <a:p>
            <a:pPr marL="457200" lvl="0" indent="-330200" algn="l" rtl="0">
              <a:spcBef>
                <a:spcPts val="0"/>
              </a:spcBef>
              <a:spcAft>
                <a:spcPts val="0"/>
              </a:spcAft>
              <a:buClr>
                <a:srgbClr val="000000"/>
              </a:buClr>
              <a:buSzPts val="1600"/>
              <a:buChar char="●"/>
            </a:pPr>
            <a:endParaRPr sz="1600">
              <a:solidFill>
                <a:srgbClr val="000000"/>
              </a:solidFill>
            </a:endParaRPr>
          </a:p>
          <a:p>
            <a:pPr marL="0" lvl="0" indent="0" algn="l" rtl="0">
              <a:spcBef>
                <a:spcPts val="1600"/>
              </a:spcBef>
              <a:spcAft>
                <a:spcPts val="0"/>
              </a:spcAft>
              <a:buNone/>
            </a:pPr>
            <a:endParaRPr sz="1600"/>
          </a:p>
          <a:p>
            <a:pPr marL="0" lvl="0" indent="0" algn="l" rtl="0">
              <a:spcBef>
                <a:spcPts val="1600"/>
              </a:spcBef>
              <a:spcAft>
                <a:spcPts val="1600"/>
              </a:spcAft>
              <a:buNone/>
            </a:pPr>
            <a:endParaRPr/>
          </a:p>
        </p:txBody>
      </p:sp>
    </p:spTree>
    <p:extLst>
      <p:ext uri="{BB962C8B-B14F-4D97-AF65-F5344CB8AC3E}">
        <p14:creationId xmlns:p14="http://schemas.microsoft.com/office/powerpoint/2010/main" val="3518368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33"/>
        <p:cNvGrpSpPr/>
        <p:nvPr/>
      </p:nvGrpSpPr>
      <p:grpSpPr>
        <a:xfrm>
          <a:off x="0" y="0"/>
          <a:ext cx="0" cy="0"/>
          <a:chOff x="0" y="0"/>
          <a:chExt cx="0" cy="0"/>
        </a:xfrm>
      </p:grpSpPr>
      <p:sp>
        <p:nvSpPr>
          <p:cNvPr id="134" name="Google Shape;134;p26"/>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Future Directions &amp; Questions</a:t>
            </a:r>
            <a:endParaRPr/>
          </a:p>
        </p:txBody>
      </p:sp>
      <p:sp>
        <p:nvSpPr>
          <p:cNvPr id="135" name="Google Shape;135;p26"/>
          <p:cNvSpPr txBox="1">
            <a:spLocks noGrp="1"/>
          </p:cNvSpPr>
          <p:nvPr>
            <p:ph type="body" idx="1"/>
          </p:nvPr>
        </p:nvSpPr>
        <p:spPr>
          <a:xfrm>
            <a:off x="-97374" y="789775"/>
            <a:ext cx="8520600" cy="41373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Font typeface="+mj-lt"/>
              <a:buAutoNum type="arabicPeriod"/>
            </a:pPr>
            <a:r>
              <a:rPr lang="en">
                <a:solidFill>
                  <a:srgbClr val="000000"/>
                </a:solidFill>
              </a:rPr>
              <a:t>How do preservice teachers use the tools to notice and develop students’ ideas in classroom contexts?</a:t>
            </a:r>
            <a:endParaRPr>
              <a:solidFill>
                <a:srgbClr val="000000"/>
              </a:solidFill>
            </a:endParaRPr>
          </a:p>
          <a:p>
            <a:pPr marL="457200" lvl="0" indent="-342900" algn="l" rtl="0">
              <a:spcBef>
                <a:spcPts val="0"/>
              </a:spcBef>
              <a:spcAft>
                <a:spcPts val="0"/>
              </a:spcAft>
              <a:buClr>
                <a:srgbClr val="000000"/>
              </a:buClr>
              <a:buSzPts val="1800"/>
              <a:buFont typeface="+mj-lt"/>
              <a:buAutoNum type="arabicPeriod"/>
            </a:pPr>
            <a:r>
              <a:rPr lang="en">
                <a:solidFill>
                  <a:srgbClr val="000000"/>
                </a:solidFill>
              </a:rPr>
              <a:t>Research should investigate the opportunities afforded or constrained by the simulating student tools</a:t>
            </a:r>
            <a:endParaRPr>
              <a:solidFill>
                <a:srgbClr val="000000"/>
              </a:solidFill>
            </a:endParaRPr>
          </a:p>
          <a:p>
            <a:pPr marL="914400" lvl="1" indent="-342900" algn="l" rtl="0">
              <a:spcBef>
                <a:spcPts val="0"/>
              </a:spcBef>
              <a:spcAft>
                <a:spcPts val="0"/>
              </a:spcAft>
              <a:buClr>
                <a:srgbClr val="000000"/>
              </a:buClr>
              <a:buSzPts val="1800"/>
              <a:buFont typeface="+mj-lt"/>
              <a:buAutoNum type="alphaLcPeriod"/>
            </a:pPr>
            <a:r>
              <a:rPr lang="en" sz="1800">
                <a:solidFill>
                  <a:srgbClr val="000000"/>
                </a:solidFill>
              </a:rPr>
              <a:t>Do the simulating student tools engage the PSTs in a unique learning opportunity not afforded by virtual simulations? (where students are role-played by others)</a:t>
            </a:r>
            <a:endParaRPr sz="1800">
              <a:solidFill>
                <a:srgbClr val="000000"/>
              </a:solidFill>
            </a:endParaRPr>
          </a:p>
          <a:p>
            <a:pPr marL="914400" lvl="1" indent="-342900" algn="l" rtl="0">
              <a:spcBef>
                <a:spcPts val="0"/>
              </a:spcBef>
              <a:spcAft>
                <a:spcPts val="0"/>
              </a:spcAft>
              <a:buClr>
                <a:srgbClr val="000000"/>
              </a:buClr>
              <a:buSzPts val="1800"/>
              <a:buFont typeface="+mj-lt"/>
              <a:buAutoNum type="alphaLcPeriod"/>
            </a:pPr>
            <a:r>
              <a:rPr lang="en" sz="1800">
                <a:solidFill>
                  <a:srgbClr val="000000"/>
                </a:solidFill>
              </a:rPr>
              <a:t>Do the simulating student tools develop both the subject matter knowledge of the “students’” as they study the tools to respond to the instruction as well as the “teachers’” subject matter knowledge?</a:t>
            </a:r>
            <a:endParaRPr sz="1800">
              <a:solidFill>
                <a:srgbClr val="000000"/>
              </a:solidFill>
            </a:endParaRPr>
          </a:p>
          <a:p>
            <a:pPr marL="914400" lvl="1" indent="-342900" algn="l" rtl="0">
              <a:spcBef>
                <a:spcPts val="0"/>
              </a:spcBef>
              <a:spcAft>
                <a:spcPts val="0"/>
              </a:spcAft>
              <a:buClr>
                <a:srgbClr val="000000"/>
              </a:buClr>
              <a:buSzPts val="1800"/>
              <a:buFont typeface="+mj-lt"/>
              <a:buAutoNum type="alphaLcPeriod"/>
            </a:pPr>
            <a:r>
              <a:rPr lang="en" sz="1800">
                <a:solidFill>
                  <a:srgbClr val="000000"/>
                </a:solidFill>
              </a:rPr>
              <a:t>Is a basic level of subject matter knowledge required for the “students” to appropriately use the tools to simulate student thinking?  </a:t>
            </a:r>
            <a:endParaRPr sz="1800">
              <a:solidFill>
                <a:srgbClr val="000000"/>
              </a:solidFill>
            </a:endParaRPr>
          </a:p>
        </p:txBody>
      </p:sp>
    </p:spTree>
    <p:extLst>
      <p:ext uri="{BB962C8B-B14F-4D97-AF65-F5344CB8AC3E}">
        <p14:creationId xmlns:p14="http://schemas.microsoft.com/office/powerpoint/2010/main" val="36915166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05FDF-7874-46F6-BC5D-0179774DF24B}"/>
              </a:ext>
            </a:extLst>
          </p:cNvPr>
          <p:cNvSpPr>
            <a:spLocks noGrp="1"/>
          </p:cNvSpPr>
          <p:nvPr>
            <p:ph type="title"/>
          </p:nvPr>
        </p:nvSpPr>
        <p:spPr>
          <a:xfrm>
            <a:off x="311700" y="1152475"/>
            <a:ext cx="8520600" cy="572700"/>
          </a:xfrm>
        </p:spPr>
        <p:txBody>
          <a:bodyPr/>
          <a:lstStyle/>
          <a:p>
            <a:pPr algn="ctr"/>
            <a:r>
              <a:rPr lang="en-US">
                <a:solidFill>
                  <a:schemeClr val="tx1"/>
                </a:solidFill>
              </a:rPr>
              <a:t>Thank you!</a:t>
            </a:r>
            <a:br>
              <a:rPr lang="en-US">
                <a:solidFill>
                  <a:schemeClr val="tx1"/>
                </a:solidFill>
              </a:rPr>
            </a:br>
            <a:endParaRPr lang="en-US"/>
          </a:p>
        </p:txBody>
      </p:sp>
      <p:sp>
        <p:nvSpPr>
          <p:cNvPr id="3" name="Text Placeholder 2">
            <a:extLst>
              <a:ext uri="{FF2B5EF4-FFF2-40B4-BE49-F238E27FC236}">
                <a16:creationId xmlns:a16="http://schemas.microsoft.com/office/drawing/2014/main" id="{6CF4E2A5-3333-6443-ADF5-1EA5266529E3}"/>
              </a:ext>
            </a:extLst>
          </p:cNvPr>
          <p:cNvSpPr>
            <a:spLocks noGrp="1"/>
          </p:cNvSpPr>
          <p:nvPr>
            <p:ph type="body" idx="1"/>
          </p:nvPr>
        </p:nvSpPr>
        <p:spPr/>
        <p:txBody>
          <a:bodyPr/>
          <a:lstStyle/>
          <a:p>
            <a:pPr marL="114300" indent="0" algn="ctr">
              <a:buNone/>
            </a:pPr>
            <a:endParaRPr lang="en-US" sz="2400">
              <a:solidFill>
                <a:schemeClr val="tx1"/>
              </a:solidFill>
            </a:endParaRPr>
          </a:p>
          <a:p>
            <a:pPr marL="114300" indent="0" algn="ctr">
              <a:buNone/>
            </a:pPr>
            <a:endParaRPr lang="en-US" sz="2400">
              <a:solidFill>
                <a:schemeClr val="tx1"/>
              </a:solidFill>
            </a:endParaRPr>
          </a:p>
          <a:p>
            <a:pPr marL="114300" indent="0" algn="ctr">
              <a:buNone/>
            </a:pPr>
            <a:r>
              <a:rPr lang="en-US" sz="2400">
                <a:solidFill>
                  <a:schemeClr val="tx1"/>
                </a:solidFill>
              </a:rPr>
              <a:t>Mandy Benedict-Chambers</a:t>
            </a:r>
          </a:p>
          <a:p>
            <a:pPr marL="114300" indent="0" algn="ctr">
              <a:buNone/>
            </a:pPr>
            <a:endParaRPr lang="en-US" sz="2400">
              <a:solidFill>
                <a:schemeClr val="tx1"/>
              </a:solidFill>
            </a:endParaRPr>
          </a:p>
          <a:p>
            <a:pPr marL="114300" indent="0" algn="ctr">
              <a:buNone/>
            </a:pPr>
            <a:r>
              <a:rPr lang="en-US" sz="2400">
                <a:solidFill>
                  <a:schemeClr val="tx1"/>
                </a:solidFill>
              </a:rPr>
              <a:t>BenedictChambers@MissouriState.edu</a:t>
            </a:r>
          </a:p>
          <a:p>
            <a:endParaRPr lang="en-US"/>
          </a:p>
        </p:txBody>
      </p:sp>
    </p:spTree>
    <p:extLst>
      <p:ext uri="{BB962C8B-B14F-4D97-AF65-F5344CB8AC3E}">
        <p14:creationId xmlns:p14="http://schemas.microsoft.com/office/powerpoint/2010/main" val="2131830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t>Focus of this Work</a:t>
            </a:r>
            <a:endParaRPr b="1"/>
          </a:p>
        </p:txBody>
      </p:sp>
      <p:sp>
        <p:nvSpPr>
          <p:cNvPr id="62" name="Google Shape;62;p14"/>
          <p:cNvSpPr txBox="1">
            <a:spLocks noGrp="1"/>
          </p:cNvSpPr>
          <p:nvPr>
            <p:ph type="body" idx="1"/>
          </p:nvPr>
        </p:nvSpPr>
        <p:spPr>
          <a:xfrm>
            <a:off x="311700" y="1342075"/>
            <a:ext cx="85206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2800">
                <a:solidFill>
                  <a:schemeClr val="dk1"/>
                </a:solidFill>
              </a:rPr>
              <a:t>Using tool-supported rehearsals to support elementary preservice teachers’ noticing and to approximate the high-leverage practice of eliciting, probing, and developing students’ ideas and use of science practices in a science methods course</a:t>
            </a:r>
            <a:endParaRPr/>
          </a:p>
        </p:txBody>
      </p:sp>
    </p:spTree>
    <p:extLst>
      <p:ext uri="{BB962C8B-B14F-4D97-AF65-F5344CB8AC3E}">
        <p14:creationId xmlns:p14="http://schemas.microsoft.com/office/powerpoint/2010/main" val="537993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3"/>
        <p:cNvGrpSpPr/>
        <p:nvPr/>
      </p:nvGrpSpPr>
      <p:grpSpPr>
        <a:xfrm>
          <a:off x="0" y="0"/>
          <a:ext cx="0" cy="0"/>
          <a:chOff x="0" y="0"/>
          <a:chExt cx="0" cy="0"/>
        </a:xfrm>
      </p:grpSpPr>
      <p:sp>
        <p:nvSpPr>
          <p:cNvPr id="104" name="Google Shape;104;p21"/>
          <p:cNvSpPr txBox="1">
            <a:spLocks noGrp="1"/>
          </p:cNvSpPr>
          <p:nvPr>
            <p:ph type="title"/>
          </p:nvPr>
        </p:nvSpPr>
        <p:spPr>
          <a:xfrm>
            <a:off x="311700" y="3317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t>Project Overview</a:t>
            </a:r>
            <a:endParaRPr/>
          </a:p>
        </p:txBody>
      </p:sp>
      <p:sp>
        <p:nvSpPr>
          <p:cNvPr id="105" name="Google Shape;105;p21"/>
          <p:cNvSpPr txBox="1">
            <a:spLocks noGrp="1"/>
          </p:cNvSpPr>
          <p:nvPr>
            <p:ph type="body" idx="1"/>
          </p:nvPr>
        </p:nvSpPr>
        <p:spPr>
          <a:xfrm>
            <a:off x="311700" y="969703"/>
            <a:ext cx="8712557" cy="2964600"/>
          </a:xfrm>
          <a:prstGeom prst="rect">
            <a:avLst/>
          </a:prstGeom>
        </p:spPr>
        <p:txBody>
          <a:bodyPr spcFirstLastPara="1" wrap="square" lIns="91425" tIns="91425" rIns="91425" bIns="91425" numCol="2" anchor="t" anchorCtr="0">
            <a:noAutofit/>
          </a:bodyPr>
          <a:lstStyle/>
          <a:p>
            <a:pPr marL="457200" lvl="0" indent="-342900" algn="l" rtl="0">
              <a:lnSpc>
                <a:spcPct val="100000"/>
              </a:lnSpc>
              <a:spcBef>
                <a:spcPts val="0"/>
              </a:spcBef>
              <a:spcAft>
                <a:spcPts val="0"/>
              </a:spcAft>
              <a:buSzPts val="1800"/>
              <a:buChar char="●"/>
            </a:pPr>
            <a:r>
              <a:rPr lang="en"/>
              <a:t>Preservice teachers (PSTs) on a teaching team teach science lessons to the whole class in rehearsals in a science methods course</a:t>
            </a:r>
            <a:endParaRPr lang="en-US"/>
          </a:p>
          <a:p>
            <a:pPr marL="0" lvl="0" indent="0" algn="l" rtl="0">
              <a:lnSpc>
                <a:spcPct val="100000"/>
              </a:lnSpc>
              <a:spcBef>
                <a:spcPts val="0"/>
              </a:spcBef>
              <a:spcAft>
                <a:spcPts val="0"/>
              </a:spcAft>
              <a:buNone/>
            </a:pPr>
            <a:endParaRPr/>
          </a:p>
          <a:p>
            <a:pPr>
              <a:lnSpc>
                <a:spcPct val="100000"/>
              </a:lnSpc>
            </a:pPr>
            <a:r>
              <a:rPr lang="en-US"/>
              <a:t>Peers simulate elementary students with alternative conceptions and science practice challenges during the rehearsal; they also offer feedback after the rehearsal</a:t>
            </a:r>
            <a:endParaRPr lang="en"/>
          </a:p>
          <a:p>
            <a:pPr marL="457200" lvl="0" indent="-342900" algn="l" rtl="0">
              <a:lnSpc>
                <a:spcPct val="100000"/>
              </a:lnSpc>
              <a:spcBef>
                <a:spcPts val="0"/>
              </a:spcBef>
              <a:spcAft>
                <a:spcPts val="0"/>
              </a:spcAft>
              <a:buSzPts val="1800"/>
              <a:buChar char="●"/>
            </a:pPr>
            <a:r>
              <a:rPr lang="en"/>
              <a:t>Teacher educator also role plays elementary student thinking and offers feedback during and after the rehearsal </a:t>
            </a:r>
          </a:p>
          <a:p>
            <a:pPr marL="457200" lvl="0" indent="-342900" algn="l" rtl="0">
              <a:lnSpc>
                <a:spcPct val="100000"/>
              </a:lnSpc>
              <a:spcBef>
                <a:spcPts val="0"/>
              </a:spcBef>
              <a:spcAft>
                <a:spcPts val="0"/>
              </a:spcAft>
              <a:buSzPts val="1800"/>
              <a:buChar char="●"/>
            </a:pPr>
            <a:endParaRPr/>
          </a:p>
          <a:p>
            <a:pPr marL="0" lvl="0" indent="0" algn="l" rtl="0">
              <a:lnSpc>
                <a:spcPct val="100000"/>
              </a:lnSpc>
              <a:spcBef>
                <a:spcPts val="0"/>
              </a:spcBef>
              <a:spcAft>
                <a:spcPts val="0"/>
              </a:spcAft>
              <a:buNone/>
            </a:pPr>
            <a:r>
              <a:rPr lang="en-US"/>
              <a:t> </a:t>
            </a:r>
            <a:endParaRPr/>
          </a:p>
        </p:txBody>
      </p:sp>
      <p:pic>
        <p:nvPicPr>
          <p:cNvPr id="3" name="Picture 2" descr="Two preservice teachers teaching a lesson, standing in front of a white board. ">
            <a:extLst>
              <a:ext uri="{FF2B5EF4-FFF2-40B4-BE49-F238E27FC236}">
                <a16:creationId xmlns:a16="http://schemas.microsoft.com/office/drawing/2014/main" id="{82366B58-F5F2-4A49-B527-2A9BA2620749}"/>
              </a:ext>
            </a:extLst>
          </p:cNvPr>
          <p:cNvPicPr>
            <a:picLocks noChangeAspect="1"/>
          </p:cNvPicPr>
          <p:nvPr/>
        </p:nvPicPr>
        <p:blipFill>
          <a:blip r:embed="rId4"/>
          <a:stretch>
            <a:fillRect/>
          </a:stretch>
        </p:blipFill>
        <p:spPr>
          <a:xfrm>
            <a:off x="4667978" y="2210802"/>
            <a:ext cx="4347128" cy="2065137"/>
          </a:xfrm>
          <a:prstGeom prst="rect">
            <a:avLst/>
          </a:prstGeom>
        </p:spPr>
      </p:pic>
    </p:spTree>
    <p:extLst>
      <p:ext uri="{BB962C8B-B14F-4D97-AF65-F5344CB8AC3E}">
        <p14:creationId xmlns:p14="http://schemas.microsoft.com/office/powerpoint/2010/main" val="1333163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2355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Theory of Action: Noticing </a:t>
            </a:r>
            <a:endParaRPr/>
          </a:p>
        </p:txBody>
      </p:sp>
      <p:sp>
        <p:nvSpPr>
          <p:cNvPr id="69" name="Google Shape;69;p15"/>
          <p:cNvSpPr txBox="1">
            <a:spLocks noGrp="1"/>
          </p:cNvSpPr>
          <p:nvPr>
            <p:ph type="body" idx="1"/>
          </p:nvPr>
        </p:nvSpPr>
        <p:spPr>
          <a:xfrm>
            <a:off x="311700" y="1152475"/>
            <a:ext cx="8520600" cy="3680782"/>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Char char="●"/>
            </a:pPr>
            <a:r>
              <a:rPr lang="en" sz="1400">
                <a:solidFill>
                  <a:schemeClr val="tx1"/>
                </a:solidFill>
                <a:latin typeface="Arial" panose="020B0604020202020204" pitchFamily="34" charset="0"/>
                <a:cs typeface="Arial" panose="020B0604020202020204" pitchFamily="34" charset="0"/>
              </a:rPr>
              <a:t>The ability to notice and critically analyze important features of one’s practice is emphasized in recent reforms in science and mathematics education (AAAS, 1993; National Council of Teachers of Mathematics [NCTM], 2000; NGSS Lead States, 2013).</a:t>
            </a:r>
            <a:endParaRPr sz="1400">
              <a:solidFill>
                <a:schemeClr val="tx1"/>
              </a:solidFill>
              <a:latin typeface="Arial" panose="020B0604020202020204" pitchFamily="34" charset="0"/>
              <a:cs typeface="Arial" panose="020B0604020202020204" pitchFamily="34" charset="0"/>
            </a:endParaRPr>
          </a:p>
          <a:p>
            <a:endParaRPr lang="en-US" sz="1400">
              <a:solidFill>
                <a:schemeClr val="tx1"/>
              </a:solidFill>
              <a:latin typeface="Arial" panose="020B0604020202020204" pitchFamily="34" charset="0"/>
              <a:cs typeface="Arial" panose="020B0604020202020204" pitchFamily="34" charset="0"/>
            </a:endParaRPr>
          </a:p>
          <a:p>
            <a:r>
              <a:rPr lang="en-US" sz="1400">
                <a:solidFill>
                  <a:schemeClr val="tx1"/>
                </a:solidFill>
                <a:latin typeface="Arial" panose="020B0604020202020204" pitchFamily="34" charset="0"/>
                <a:cs typeface="Arial" panose="020B0604020202020204" pitchFamily="34" charset="0"/>
              </a:rPr>
              <a:t>Elementary science preservice teachers need to learn to notice student ideas and students’ use of science practices (NGSS, 2013).</a:t>
            </a:r>
          </a:p>
          <a:p>
            <a:endParaRPr lang="en-US" sz="1400">
              <a:solidFill>
                <a:schemeClr val="tx1"/>
              </a:solidFill>
              <a:latin typeface="Arial" panose="020B0604020202020204" pitchFamily="34" charset="0"/>
              <a:cs typeface="Arial" panose="020B0604020202020204" pitchFamily="34" charset="0"/>
            </a:endParaRPr>
          </a:p>
          <a:p>
            <a:r>
              <a:rPr lang="en-US" sz="1400">
                <a:solidFill>
                  <a:schemeClr val="tx1"/>
                </a:solidFill>
                <a:latin typeface="Arial" panose="020B0604020202020204" pitchFamily="34" charset="0"/>
                <a:cs typeface="Arial" panose="020B0604020202020204" pitchFamily="34" charset="0"/>
              </a:rPr>
              <a:t>Teacher noticing involves: (a) attending to students’ ideas and strategies; (b) using evidence of students’ understandings to interpret instruction; and (c) deciding how to respond on the basis of students’ understandings (Jacobs, Lamb, &amp; Philipp, 2010; van Es, </a:t>
            </a:r>
            <a:r>
              <a:rPr lang="en-US" sz="1400" err="1">
                <a:solidFill>
                  <a:schemeClr val="tx1"/>
                </a:solidFill>
                <a:latin typeface="Arial" panose="020B0604020202020204" pitchFamily="34" charset="0"/>
                <a:cs typeface="Arial" panose="020B0604020202020204" pitchFamily="34" charset="0"/>
              </a:rPr>
              <a:t>Cashen</a:t>
            </a:r>
            <a:r>
              <a:rPr lang="en-US" sz="1400">
                <a:solidFill>
                  <a:schemeClr val="tx1"/>
                </a:solidFill>
                <a:latin typeface="Arial" panose="020B0604020202020204" pitchFamily="34" charset="0"/>
                <a:cs typeface="Arial" panose="020B0604020202020204" pitchFamily="34" charset="0"/>
              </a:rPr>
              <a:t>, Barnhart, &amp; Auger, 2017).</a:t>
            </a:r>
          </a:p>
          <a:p>
            <a:endParaRPr lang="en-US" sz="1400">
              <a:solidFill>
                <a:schemeClr val="tx1"/>
              </a:solidFill>
              <a:latin typeface="Arial" panose="020B0604020202020204" pitchFamily="34" charset="0"/>
              <a:cs typeface="Arial" panose="020B0604020202020204" pitchFamily="34" charset="0"/>
            </a:endParaRPr>
          </a:p>
          <a:p>
            <a:r>
              <a:rPr lang="en-US" sz="1400">
                <a:solidFill>
                  <a:schemeClr val="tx1"/>
                </a:solidFill>
                <a:latin typeface="Arial" panose="020B0604020202020204" pitchFamily="34" charset="0"/>
                <a:cs typeface="Arial" panose="020B0604020202020204" pitchFamily="34" charset="0"/>
              </a:rPr>
              <a:t>However, classrooms are complex, busy settings and preservice teachers may struggle to know what is important to focus on and how to interpret what they see (van Es et al, 2017).</a:t>
            </a: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1600"/>
              </a:spcAft>
              <a:buNone/>
            </a:pPr>
            <a:endParaRPr/>
          </a:p>
        </p:txBody>
      </p:sp>
    </p:spTree>
    <p:extLst>
      <p:ext uri="{BB962C8B-B14F-4D97-AF65-F5344CB8AC3E}">
        <p14:creationId xmlns:p14="http://schemas.microsoft.com/office/powerpoint/2010/main" val="1578425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t>Theory of Action: Rehearsals</a:t>
            </a:r>
            <a:endParaRPr/>
          </a:p>
          <a:p>
            <a:pPr marL="0" lvl="0" indent="0" algn="l" rtl="0">
              <a:spcBef>
                <a:spcPts val="0"/>
              </a:spcBef>
              <a:spcAft>
                <a:spcPts val="0"/>
              </a:spcAft>
              <a:buNone/>
            </a:pPr>
            <a:endParaRPr/>
          </a:p>
        </p:txBody>
      </p:sp>
      <p:sp>
        <p:nvSpPr>
          <p:cNvPr id="75" name="Google Shape;75;p16"/>
          <p:cNvSpPr txBox="1">
            <a:spLocks noGrp="1"/>
          </p:cNvSpPr>
          <p:nvPr>
            <p:ph type="body" idx="1"/>
          </p:nvPr>
        </p:nvSpPr>
        <p:spPr>
          <a:xfrm>
            <a:off x="311701" y="1152475"/>
            <a:ext cx="5278170" cy="3691668"/>
          </a:xfrm>
          <a:prstGeom prst="rect">
            <a:avLst/>
          </a:prstGeom>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Clr>
                <a:schemeClr val="dk1"/>
              </a:buClr>
              <a:buSzPts val="1400"/>
              <a:buChar char="●"/>
            </a:pPr>
            <a:r>
              <a:rPr lang="en" sz="1600" dirty="0">
                <a:solidFill>
                  <a:schemeClr val="dk1"/>
                </a:solidFill>
              </a:rPr>
              <a:t>Rehearsals can provide opportunities for PSTs to learn to </a:t>
            </a:r>
            <a:r>
              <a:rPr lang="en-US" sz="1600" dirty="0">
                <a:solidFill>
                  <a:schemeClr val="dk1"/>
                </a:solidFill>
              </a:rPr>
              <a:t>notice in</a:t>
            </a:r>
            <a:r>
              <a:rPr lang="en" sz="1600" dirty="0">
                <a:solidFill>
                  <a:schemeClr val="dk1"/>
                </a:solidFill>
              </a:rPr>
              <a:t> a context, such as a methods course, that is less authentic and less complex than the busy classroom setting. </a:t>
            </a:r>
            <a:endParaRPr sz="1600" dirty="0">
              <a:solidFill>
                <a:schemeClr val="dk1"/>
              </a:solidFill>
            </a:endParaRPr>
          </a:p>
          <a:p>
            <a:pPr marL="457200" lvl="0" indent="0" algn="l" rtl="0">
              <a:lnSpc>
                <a:spcPct val="100000"/>
              </a:lnSpc>
              <a:spcBef>
                <a:spcPts val="0"/>
              </a:spcBef>
              <a:spcAft>
                <a:spcPts val="0"/>
              </a:spcAft>
              <a:buNone/>
            </a:pPr>
            <a:endParaRPr sz="1600" dirty="0">
              <a:solidFill>
                <a:schemeClr val="dk1"/>
              </a:solidFill>
            </a:endParaRPr>
          </a:p>
          <a:p>
            <a:pPr marL="457200" lvl="0" indent="-317500" algn="l" rtl="0">
              <a:lnSpc>
                <a:spcPct val="100000"/>
              </a:lnSpc>
              <a:spcBef>
                <a:spcPts val="0"/>
              </a:spcBef>
              <a:spcAft>
                <a:spcPts val="0"/>
              </a:spcAft>
              <a:buClr>
                <a:schemeClr val="dk1"/>
              </a:buClr>
              <a:buSzPts val="1400"/>
              <a:buChar char="●"/>
            </a:pPr>
            <a:r>
              <a:rPr lang="en" sz="1600" dirty="0">
                <a:solidFill>
                  <a:schemeClr val="dk1"/>
                </a:solidFill>
              </a:rPr>
              <a:t>The rehearsal (Lampert, Franke, </a:t>
            </a:r>
            <a:r>
              <a:rPr lang="en" sz="1600" dirty="0" err="1">
                <a:solidFill>
                  <a:schemeClr val="dk1"/>
                </a:solidFill>
              </a:rPr>
              <a:t>Kazemi</a:t>
            </a:r>
            <a:r>
              <a:rPr lang="en" sz="1600" dirty="0">
                <a:solidFill>
                  <a:schemeClr val="dk1"/>
                </a:solidFill>
              </a:rPr>
              <a:t>, </a:t>
            </a:r>
            <a:r>
              <a:rPr lang="en" sz="1600" dirty="0" err="1">
                <a:solidFill>
                  <a:schemeClr val="dk1"/>
                </a:solidFill>
              </a:rPr>
              <a:t>Ghousseini</a:t>
            </a:r>
            <a:r>
              <a:rPr lang="en" sz="1600" dirty="0">
                <a:solidFill>
                  <a:schemeClr val="dk1"/>
                </a:solidFill>
              </a:rPr>
              <a:t>, </a:t>
            </a:r>
            <a:r>
              <a:rPr lang="en" sz="1600" dirty="0" err="1">
                <a:solidFill>
                  <a:schemeClr val="dk1"/>
                </a:solidFill>
              </a:rPr>
              <a:t>Turrou</a:t>
            </a:r>
            <a:r>
              <a:rPr lang="en" sz="1600" dirty="0">
                <a:solidFill>
                  <a:schemeClr val="dk1"/>
                </a:solidFill>
              </a:rPr>
              <a:t>, Cunard, Crowe, 2013) is a pedagogical approach that draws on representations, decompositions, and approximations of practice (Grossman el al, 2009). </a:t>
            </a:r>
            <a:endParaRPr sz="1600" dirty="0">
              <a:solidFill>
                <a:schemeClr val="dk1"/>
              </a:solidFill>
            </a:endParaRPr>
          </a:p>
          <a:p>
            <a:pPr marL="457200" lvl="0" indent="0" algn="l" rtl="0">
              <a:lnSpc>
                <a:spcPct val="100000"/>
              </a:lnSpc>
              <a:spcBef>
                <a:spcPts val="0"/>
              </a:spcBef>
              <a:spcAft>
                <a:spcPts val="0"/>
              </a:spcAft>
              <a:buNone/>
            </a:pPr>
            <a:endParaRPr sz="1600" dirty="0">
              <a:solidFill>
                <a:schemeClr val="dk1"/>
              </a:solidFill>
            </a:endParaRPr>
          </a:p>
          <a:p>
            <a:pPr marL="457200" lvl="0" indent="-317500" algn="l" rtl="0">
              <a:lnSpc>
                <a:spcPct val="100000"/>
              </a:lnSpc>
              <a:spcBef>
                <a:spcPts val="0"/>
              </a:spcBef>
              <a:spcAft>
                <a:spcPts val="0"/>
              </a:spcAft>
              <a:buClr>
                <a:schemeClr val="dk1"/>
              </a:buClr>
              <a:buSzPts val="1400"/>
              <a:buChar char="●"/>
            </a:pPr>
            <a:r>
              <a:rPr lang="en" sz="1600" dirty="0">
                <a:solidFill>
                  <a:schemeClr val="dk1"/>
                </a:solidFill>
              </a:rPr>
              <a:t>Tools can sup</a:t>
            </a:r>
            <a:r>
              <a:rPr lang="en-US" sz="1600" dirty="0">
                <a:solidFill>
                  <a:schemeClr val="dk1"/>
                </a:solidFill>
              </a:rPr>
              <a:t>p</a:t>
            </a:r>
            <a:r>
              <a:rPr lang="en" sz="1600" dirty="0">
                <a:solidFill>
                  <a:schemeClr val="dk1"/>
                </a:solidFill>
              </a:rPr>
              <a:t>ort teacher learning and </a:t>
            </a:r>
            <a:r>
              <a:rPr lang="en-US" sz="1600" dirty="0">
                <a:solidFill>
                  <a:schemeClr val="dk1"/>
                </a:solidFill>
              </a:rPr>
              <a:t>noticing</a:t>
            </a:r>
            <a:r>
              <a:rPr lang="en" sz="1600" dirty="0">
                <a:solidFill>
                  <a:schemeClr val="dk1"/>
                </a:solidFill>
              </a:rPr>
              <a:t> in rehearsals and </a:t>
            </a:r>
            <a:r>
              <a:rPr lang="en-US" sz="1600" dirty="0">
                <a:solidFill>
                  <a:schemeClr val="dk1"/>
                </a:solidFill>
              </a:rPr>
              <a:t>enhance</a:t>
            </a:r>
            <a:r>
              <a:rPr lang="en" sz="1600" dirty="0">
                <a:solidFill>
                  <a:schemeClr val="dk1"/>
                </a:solidFill>
              </a:rPr>
              <a:t> the work of representing, decomposing and </a:t>
            </a:r>
            <a:r>
              <a:rPr lang="en-US" sz="1600" dirty="0">
                <a:solidFill>
                  <a:schemeClr val="dk1"/>
                </a:solidFill>
              </a:rPr>
              <a:t>approximating </a:t>
            </a:r>
            <a:r>
              <a:rPr lang="en" sz="1600" dirty="0">
                <a:solidFill>
                  <a:schemeClr val="dk1"/>
                </a:solidFill>
              </a:rPr>
              <a:t>practice.</a:t>
            </a:r>
            <a:endParaRPr dirty="0"/>
          </a:p>
        </p:txBody>
      </p:sp>
      <p:pic>
        <p:nvPicPr>
          <p:cNvPr id="5" name="Picture 4" descr="Preservice teacher speaking to a group of peers who are sitting at a table. ">
            <a:extLst>
              <a:ext uri="{FF2B5EF4-FFF2-40B4-BE49-F238E27FC236}">
                <a16:creationId xmlns:a16="http://schemas.microsoft.com/office/drawing/2014/main" id="{D3075DAC-641F-F042-BD04-D4CDB0700E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7706" y="1254773"/>
            <a:ext cx="3344594" cy="2721428"/>
          </a:xfrm>
          <a:prstGeom prst="rect">
            <a:avLst/>
          </a:prstGeom>
          <a:ln>
            <a:solidFill>
              <a:srgbClr val="000F65"/>
            </a:solidFill>
          </a:ln>
        </p:spPr>
      </p:pic>
    </p:spTree>
    <p:extLst>
      <p:ext uri="{BB962C8B-B14F-4D97-AF65-F5344CB8AC3E}">
        <p14:creationId xmlns:p14="http://schemas.microsoft.com/office/powerpoint/2010/main" val="2101042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t>Theory of Action: Tools</a:t>
            </a:r>
            <a:endParaRPr/>
          </a:p>
          <a:p>
            <a:pPr marL="0" lvl="0" indent="0" algn="l" rtl="0">
              <a:spcBef>
                <a:spcPts val="0"/>
              </a:spcBef>
              <a:spcAft>
                <a:spcPts val="0"/>
              </a:spcAft>
              <a:buNone/>
            </a:pPr>
            <a:endParaRPr/>
          </a:p>
        </p:txBody>
      </p:sp>
      <p:sp>
        <p:nvSpPr>
          <p:cNvPr id="75" name="Google Shape;75;p16"/>
          <p:cNvSpPr txBox="1">
            <a:spLocks noGrp="1"/>
          </p:cNvSpPr>
          <p:nvPr>
            <p:ph type="body" idx="1"/>
          </p:nvPr>
        </p:nvSpPr>
        <p:spPr>
          <a:xfrm>
            <a:off x="311701" y="1228677"/>
            <a:ext cx="8418642" cy="3416400"/>
          </a:xfrm>
          <a:prstGeom prst="rect">
            <a:avLst/>
          </a:prstGeom>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Clr>
                <a:schemeClr val="dk1"/>
              </a:buClr>
              <a:buSzPts val="1400"/>
              <a:buChar char="●"/>
            </a:pPr>
            <a:r>
              <a:rPr lang="en" sz="1600" dirty="0">
                <a:solidFill>
                  <a:schemeClr val="dk1"/>
                </a:solidFill>
              </a:rPr>
              <a:t>Tools, such as video recordings of instruction or teaching frameworks, can serve as </a:t>
            </a:r>
            <a:r>
              <a:rPr lang="en-US" sz="1600" i="1" u="sng" dirty="0">
                <a:solidFill>
                  <a:schemeClr val="dk1"/>
                </a:solidFill>
              </a:rPr>
              <a:t>representations</a:t>
            </a:r>
            <a:r>
              <a:rPr lang="en" sz="1600" i="1" u="sng" dirty="0">
                <a:solidFill>
                  <a:schemeClr val="dk1"/>
                </a:solidFill>
              </a:rPr>
              <a:t> of </a:t>
            </a:r>
            <a:r>
              <a:rPr lang="en-US" sz="1600" i="1" u="sng" dirty="0">
                <a:solidFill>
                  <a:schemeClr val="dk1"/>
                </a:solidFill>
              </a:rPr>
              <a:t>practice</a:t>
            </a:r>
            <a:r>
              <a:rPr lang="en-US" sz="1600" i="1" dirty="0">
                <a:solidFill>
                  <a:schemeClr val="dk1"/>
                </a:solidFill>
              </a:rPr>
              <a:t>.</a:t>
            </a:r>
            <a:r>
              <a:rPr lang="en" sz="1600" i="1" dirty="0">
                <a:solidFill>
                  <a:schemeClr val="dk1"/>
                </a:solidFill>
              </a:rPr>
              <a:t> </a:t>
            </a:r>
            <a:endParaRPr sz="1600" i="1" dirty="0">
              <a:solidFill>
                <a:schemeClr val="dk1"/>
              </a:solidFill>
            </a:endParaRPr>
          </a:p>
          <a:p>
            <a:pPr marL="457200" lvl="0" indent="0" algn="l" rtl="0">
              <a:lnSpc>
                <a:spcPct val="100000"/>
              </a:lnSpc>
              <a:spcBef>
                <a:spcPts val="0"/>
              </a:spcBef>
              <a:spcAft>
                <a:spcPts val="0"/>
              </a:spcAft>
              <a:buNone/>
            </a:pPr>
            <a:endParaRPr sz="1600" dirty="0">
              <a:solidFill>
                <a:schemeClr val="dk1"/>
              </a:solidFill>
            </a:endParaRPr>
          </a:p>
          <a:p>
            <a:pPr marL="457200" lvl="0" indent="-317500" algn="l" rtl="0">
              <a:lnSpc>
                <a:spcPct val="100000"/>
              </a:lnSpc>
              <a:spcBef>
                <a:spcPts val="0"/>
              </a:spcBef>
              <a:spcAft>
                <a:spcPts val="0"/>
              </a:spcAft>
              <a:buClr>
                <a:schemeClr val="dk1"/>
              </a:buClr>
              <a:buSzPts val="1400"/>
              <a:buChar char="●"/>
            </a:pPr>
            <a:r>
              <a:rPr lang="en-US" sz="1600" dirty="0">
                <a:solidFill>
                  <a:schemeClr val="dk1"/>
                </a:solidFill>
              </a:rPr>
              <a:t>Tools, </a:t>
            </a:r>
            <a:r>
              <a:rPr lang="en" sz="1600" dirty="0">
                <a:solidFill>
                  <a:schemeClr val="dk1"/>
                </a:solidFill>
              </a:rPr>
              <a:t>such as lists of </a:t>
            </a:r>
            <a:r>
              <a:rPr lang="en-US" sz="1600" dirty="0">
                <a:solidFill>
                  <a:schemeClr val="dk1"/>
                </a:solidFill>
              </a:rPr>
              <a:t>alternative</a:t>
            </a:r>
            <a:r>
              <a:rPr lang="en" sz="1600" dirty="0">
                <a:solidFill>
                  <a:schemeClr val="dk1"/>
                </a:solidFill>
              </a:rPr>
              <a:t> stud</a:t>
            </a:r>
            <a:r>
              <a:rPr lang="en-US" sz="1600" dirty="0" err="1">
                <a:solidFill>
                  <a:schemeClr val="dk1"/>
                </a:solidFill>
              </a:rPr>
              <a:t>en</a:t>
            </a:r>
            <a:r>
              <a:rPr lang="en" sz="1600" dirty="0">
                <a:solidFill>
                  <a:schemeClr val="dk1"/>
                </a:solidFill>
              </a:rPr>
              <a:t>t ideas about a concept, can serve to </a:t>
            </a:r>
            <a:r>
              <a:rPr lang="en" sz="1600" i="1" u="sng" dirty="0">
                <a:solidFill>
                  <a:schemeClr val="dk1"/>
                </a:solidFill>
              </a:rPr>
              <a:t>decompose practice </a:t>
            </a:r>
            <a:r>
              <a:rPr lang="en" sz="1600" dirty="0">
                <a:solidFill>
                  <a:schemeClr val="dk1"/>
                </a:solidFill>
              </a:rPr>
              <a:t>and support PSTs to see important features of instruction (student thinking) that might </a:t>
            </a:r>
            <a:r>
              <a:rPr lang="en" sz="1600" dirty="0" err="1">
                <a:solidFill>
                  <a:schemeClr val="dk1"/>
                </a:solidFill>
              </a:rPr>
              <a:t>ot</a:t>
            </a:r>
            <a:r>
              <a:rPr lang="en-US" sz="1600" dirty="0">
                <a:solidFill>
                  <a:schemeClr val="dk1"/>
                </a:solidFill>
              </a:rPr>
              <a:t>he</a:t>
            </a:r>
            <a:r>
              <a:rPr lang="en" sz="1600" dirty="0" err="1">
                <a:solidFill>
                  <a:schemeClr val="dk1"/>
                </a:solidFill>
              </a:rPr>
              <a:t>rwise</a:t>
            </a:r>
            <a:r>
              <a:rPr lang="en" sz="1600" dirty="0">
                <a:solidFill>
                  <a:schemeClr val="dk1"/>
                </a:solidFill>
              </a:rPr>
              <a:t> not be obvious to novices.</a:t>
            </a:r>
          </a:p>
          <a:p>
            <a:pPr marL="457200" lvl="0" indent="-317500" algn="l" rtl="0">
              <a:lnSpc>
                <a:spcPct val="100000"/>
              </a:lnSpc>
              <a:spcBef>
                <a:spcPts val="0"/>
              </a:spcBef>
              <a:spcAft>
                <a:spcPts val="0"/>
              </a:spcAft>
              <a:buClr>
                <a:schemeClr val="dk1"/>
              </a:buClr>
              <a:buSzPts val="1400"/>
              <a:buChar char="●"/>
            </a:pPr>
            <a:endParaRPr lang="en" sz="1600" dirty="0">
              <a:solidFill>
                <a:schemeClr val="dk1"/>
              </a:solidFill>
            </a:endParaRPr>
          </a:p>
          <a:p>
            <a:pPr marL="457200" lvl="0" indent="-317500" algn="l" rtl="0">
              <a:lnSpc>
                <a:spcPct val="100000"/>
              </a:lnSpc>
              <a:spcBef>
                <a:spcPts val="0"/>
              </a:spcBef>
              <a:spcAft>
                <a:spcPts val="0"/>
              </a:spcAft>
              <a:buClr>
                <a:schemeClr val="dk1"/>
              </a:buClr>
              <a:buSzPts val="1400"/>
              <a:buChar char="●"/>
            </a:pPr>
            <a:r>
              <a:rPr lang="en" sz="1600" dirty="0">
                <a:solidFill>
                  <a:schemeClr val="dk1"/>
                </a:solidFill>
              </a:rPr>
              <a:t>Tools, to guide the actions of teachers and s</a:t>
            </a:r>
            <a:r>
              <a:rPr lang="en-US" sz="1600" dirty="0" err="1">
                <a:solidFill>
                  <a:schemeClr val="dk1"/>
                </a:solidFill>
              </a:rPr>
              <a:t>im</a:t>
            </a:r>
            <a:r>
              <a:rPr lang="en" sz="1600" dirty="0" err="1">
                <a:solidFill>
                  <a:schemeClr val="dk1"/>
                </a:solidFill>
              </a:rPr>
              <a:t>ulated</a:t>
            </a:r>
            <a:r>
              <a:rPr lang="en" sz="1600" dirty="0">
                <a:solidFill>
                  <a:schemeClr val="dk1"/>
                </a:solidFill>
              </a:rPr>
              <a:t> stud</a:t>
            </a:r>
            <a:r>
              <a:rPr lang="en-US" sz="1600" dirty="0" err="1">
                <a:solidFill>
                  <a:schemeClr val="dk1"/>
                </a:solidFill>
              </a:rPr>
              <a:t>en</a:t>
            </a:r>
            <a:r>
              <a:rPr lang="en" sz="1600" dirty="0" err="1">
                <a:solidFill>
                  <a:schemeClr val="dk1"/>
                </a:solidFill>
              </a:rPr>
              <a:t>ts</a:t>
            </a:r>
            <a:r>
              <a:rPr lang="en" sz="1600" dirty="0">
                <a:solidFill>
                  <a:schemeClr val="dk1"/>
                </a:solidFill>
              </a:rPr>
              <a:t> in rehearsals, support PSTs in </a:t>
            </a:r>
            <a:r>
              <a:rPr lang="en" sz="1600" i="1" u="sng" dirty="0">
                <a:solidFill>
                  <a:schemeClr val="dk1"/>
                </a:solidFill>
              </a:rPr>
              <a:t>approximating</a:t>
            </a:r>
            <a:r>
              <a:rPr lang="en" sz="1600" dirty="0">
                <a:solidFill>
                  <a:schemeClr val="dk1"/>
                </a:solidFill>
              </a:rPr>
              <a:t> the complex work of noticing and working with </a:t>
            </a:r>
            <a:r>
              <a:rPr lang="en-US" sz="1600" dirty="0">
                <a:solidFill>
                  <a:schemeClr val="dk1"/>
                </a:solidFill>
              </a:rPr>
              <a:t>elementary student ideas and use of science practices in the safe space of a methods classroom.</a:t>
            </a:r>
            <a:endParaRPr sz="1600" dirty="0">
              <a:solidFill>
                <a:schemeClr val="dk1"/>
              </a:solidFill>
            </a:endParaRPr>
          </a:p>
          <a:p>
            <a:pPr marL="0" lvl="0" indent="0" algn="l" rtl="0">
              <a:spcBef>
                <a:spcPts val="0"/>
              </a:spcBef>
              <a:spcAft>
                <a:spcPts val="1600"/>
              </a:spcAft>
              <a:buNone/>
            </a:pPr>
            <a:endParaRPr dirty="0"/>
          </a:p>
        </p:txBody>
      </p:sp>
    </p:spTree>
    <p:extLst>
      <p:ext uri="{BB962C8B-B14F-4D97-AF65-F5344CB8AC3E}">
        <p14:creationId xmlns:p14="http://schemas.microsoft.com/office/powerpoint/2010/main" val="2185702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2"/>
          <p:cNvSpPr txBox="1">
            <a:spLocks noGrp="1"/>
          </p:cNvSpPr>
          <p:nvPr>
            <p:ph type="title"/>
          </p:nvPr>
        </p:nvSpPr>
        <p:spPr>
          <a:xfrm>
            <a:off x="311700" y="252625"/>
            <a:ext cx="8520600" cy="966000"/>
          </a:xfrm>
          <a:prstGeom prst="rect">
            <a:avLst/>
          </a:prstGeom>
        </p:spPr>
        <p:txBody>
          <a:bodyPr spcFirstLastPara="1" wrap="square" lIns="91425" tIns="91425" rIns="91425" bIns="91425" anchor="t" anchorCtr="0">
            <a:noAutofit/>
          </a:bodyPr>
          <a:lstStyle/>
          <a:p>
            <a:pPr lvl="0" algn="ctr">
              <a:buSzPts val="1100"/>
            </a:pPr>
            <a:r>
              <a:rPr lang="en-US" sz="2000"/>
              <a:t>RQ: How do preservice teachers describe the role of the tools with the rehearsals in helping them to notice student ideas and students’ use of science practices?</a:t>
            </a:r>
          </a:p>
        </p:txBody>
      </p:sp>
      <p:sp>
        <p:nvSpPr>
          <p:cNvPr id="112" name="Google Shape;112;p22"/>
          <p:cNvSpPr txBox="1">
            <a:spLocks noGrp="1"/>
          </p:cNvSpPr>
          <p:nvPr>
            <p:ph type="body" idx="1"/>
          </p:nvPr>
        </p:nvSpPr>
        <p:spPr>
          <a:xfrm>
            <a:off x="311699" y="1360139"/>
            <a:ext cx="5272671" cy="34659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u="sng">
                <a:solidFill>
                  <a:schemeClr val="dk1"/>
                </a:solidFill>
              </a:rPr>
              <a:t>Methods</a:t>
            </a:r>
            <a:endParaRPr u="sng">
              <a:solidFill>
                <a:schemeClr val="dk1"/>
              </a:solidFill>
            </a:endParaRPr>
          </a:p>
          <a:p>
            <a:pPr marL="457200" lvl="0" indent="-342900" algn="l" rtl="0">
              <a:lnSpc>
                <a:spcPct val="100000"/>
              </a:lnSpc>
              <a:spcBef>
                <a:spcPts val="0"/>
              </a:spcBef>
              <a:spcAft>
                <a:spcPts val="0"/>
              </a:spcAft>
              <a:buClr>
                <a:schemeClr val="dk1"/>
              </a:buClr>
              <a:buSzPts val="1800"/>
              <a:buAutoNum type="arabicPeriod"/>
            </a:pPr>
            <a:r>
              <a:rPr lang="en">
                <a:solidFill>
                  <a:schemeClr val="dk1"/>
                </a:solidFill>
              </a:rPr>
              <a:t>Interviewed 5 PSTs 4 times about their tool use before, during, and after Engage, Explore, Explain rehearsals and a classroom lesson (20 interviews)</a:t>
            </a:r>
            <a:endParaRPr>
              <a:solidFill>
                <a:schemeClr val="dk1"/>
              </a:solidFill>
            </a:endParaRPr>
          </a:p>
          <a:p>
            <a:pPr marL="457200" lvl="0" indent="-342900" algn="l" rtl="0">
              <a:lnSpc>
                <a:spcPct val="100000"/>
              </a:lnSpc>
              <a:spcBef>
                <a:spcPts val="0"/>
              </a:spcBef>
              <a:spcAft>
                <a:spcPts val="0"/>
              </a:spcAft>
              <a:buClr>
                <a:schemeClr val="dk1"/>
              </a:buClr>
              <a:buSzPts val="1800"/>
              <a:buAutoNum type="arabicPeriod"/>
            </a:pPr>
            <a:r>
              <a:rPr lang="en">
                <a:solidFill>
                  <a:schemeClr val="dk1"/>
                </a:solidFill>
              </a:rPr>
              <a:t>Coded each interview question and response (Miles, Huberman, &amp; Saldaña, 2014) and looked for commonalities and discrepancies in how the PSTs discussed their tool use before, during, and after the instruction</a:t>
            </a:r>
            <a:endParaRPr/>
          </a:p>
        </p:txBody>
      </p:sp>
      <p:pic>
        <p:nvPicPr>
          <p:cNvPr id="4" name="Picture 3" descr="Video recorder capturing a classroom. ">
            <a:extLst>
              <a:ext uri="{FF2B5EF4-FFF2-40B4-BE49-F238E27FC236}">
                <a16:creationId xmlns:a16="http://schemas.microsoft.com/office/drawing/2014/main" id="{A417F65A-AC01-8B4F-ABA7-F39C356DE1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3194" y="1534884"/>
            <a:ext cx="3012499" cy="3149161"/>
          </a:xfrm>
          <a:prstGeom prst="rect">
            <a:avLst/>
          </a:prstGeom>
          <a:ln w="28575">
            <a:solidFill>
              <a:schemeClr val="tx1"/>
            </a:solidFill>
          </a:ln>
        </p:spPr>
      </p:pic>
    </p:spTree>
    <p:extLst>
      <p:ext uri="{BB962C8B-B14F-4D97-AF65-F5344CB8AC3E}">
        <p14:creationId xmlns:p14="http://schemas.microsoft.com/office/powerpoint/2010/main" val="2186604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2FC28-A586-436C-960E-2509032C8819}"/>
              </a:ext>
            </a:extLst>
          </p:cNvPr>
          <p:cNvSpPr>
            <a:spLocks noGrp="1"/>
          </p:cNvSpPr>
          <p:nvPr>
            <p:ph type="title"/>
          </p:nvPr>
        </p:nvSpPr>
        <p:spPr>
          <a:xfrm>
            <a:off x="155850" y="97155"/>
            <a:ext cx="8918988" cy="572700"/>
          </a:xfrm>
          <a:noFill/>
          <a:ln>
            <a:noFill/>
          </a:ln>
        </p:spPr>
        <p:txBody>
          <a:bodyPr spcFirstLastPara="1" wrap="square" lIns="91425" tIns="91425" rIns="91425" bIns="91425" anchor="t" anchorCtr="0">
            <a:noAutofit/>
          </a:bodyPr>
          <a:lstStyle/>
          <a:p>
            <a:pPr>
              <a:buSzPts val="1100"/>
            </a:pPr>
            <a:r>
              <a:rPr lang="en-US" sz="2000"/>
              <a:t>Initial hypothesis about how tools might support PSTs’ noticing of students’ ideas and use of science practices in rehearsals</a:t>
            </a:r>
            <a:br>
              <a:rPr lang="en-US" sz="2000"/>
            </a:br>
            <a:endParaRPr lang="en-US" sz="2000"/>
          </a:p>
        </p:txBody>
      </p:sp>
      <p:graphicFrame>
        <p:nvGraphicFramePr>
          <p:cNvPr id="4" name="Table 3">
            <a:extLst>
              <a:ext uri="{FF2B5EF4-FFF2-40B4-BE49-F238E27FC236}">
                <a16:creationId xmlns:a16="http://schemas.microsoft.com/office/drawing/2014/main" id="{A503D848-E7EF-4CE1-86B4-B839885D1F73}"/>
              </a:ext>
            </a:extLst>
          </p:cNvPr>
          <p:cNvGraphicFramePr>
            <a:graphicFrameLocks noGrp="1"/>
          </p:cNvGraphicFramePr>
          <p:nvPr>
            <p:extLst>
              <p:ext uri="{D42A27DB-BD31-4B8C-83A1-F6EECF244321}">
                <p14:modId xmlns:p14="http://schemas.microsoft.com/office/powerpoint/2010/main" val="3783935233"/>
              </p:ext>
            </p:extLst>
          </p:nvPr>
        </p:nvGraphicFramePr>
        <p:xfrm>
          <a:off x="311700" y="845515"/>
          <a:ext cx="8607288" cy="4315663"/>
        </p:xfrm>
        <a:graphic>
          <a:graphicData uri="http://schemas.openxmlformats.org/drawingml/2006/table">
            <a:tbl>
              <a:tblPr firstRow="1" bandRow="1">
                <a:tableStyleId>{0B1F0CB9-3899-4CC8-ABA4-80F9C011B60D}</a:tableStyleId>
              </a:tblPr>
              <a:tblGrid>
                <a:gridCol w="2151822">
                  <a:extLst>
                    <a:ext uri="{9D8B030D-6E8A-4147-A177-3AD203B41FA5}">
                      <a16:colId xmlns:a16="http://schemas.microsoft.com/office/drawing/2014/main" val="2563785060"/>
                    </a:ext>
                  </a:extLst>
                </a:gridCol>
                <a:gridCol w="2044184">
                  <a:extLst>
                    <a:ext uri="{9D8B030D-6E8A-4147-A177-3AD203B41FA5}">
                      <a16:colId xmlns:a16="http://schemas.microsoft.com/office/drawing/2014/main" val="774053541"/>
                    </a:ext>
                  </a:extLst>
                </a:gridCol>
                <a:gridCol w="2259460">
                  <a:extLst>
                    <a:ext uri="{9D8B030D-6E8A-4147-A177-3AD203B41FA5}">
                      <a16:colId xmlns:a16="http://schemas.microsoft.com/office/drawing/2014/main" val="3978312883"/>
                    </a:ext>
                  </a:extLst>
                </a:gridCol>
                <a:gridCol w="2151822">
                  <a:extLst>
                    <a:ext uri="{9D8B030D-6E8A-4147-A177-3AD203B41FA5}">
                      <a16:colId xmlns:a16="http://schemas.microsoft.com/office/drawing/2014/main" val="4125270556"/>
                    </a:ext>
                  </a:extLst>
                </a:gridCol>
              </a:tblGrid>
              <a:tr h="1182068">
                <a:tc>
                  <a:txBody>
                    <a:bodyPr/>
                    <a:lstStyle/>
                    <a:p>
                      <a:pPr marL="0" lvl="0" indent="0" algn="ctr" rtl="0">
                        <a:lnSpc>
                          <a:spcPct val="100000"/>
                        </a:lnSpc>
                        <a:spcBef>
                          <a:spcPts val="0"/>
                        </a:spcBef>
                        <a:spcAft>
                          <a:spcPts val="0"/>
                        </a:spcAft>
                        <a:buNone/>
                      </a:pPr>
                      <a:r>
                        <a:rPr lang="en-US" sz="1300" b="0" i="0">
                          <a:solidFill>
                            <a:schemeClr val="dk1"/>
                          </a:solidFill>
                        </a:rPr>
                        <a:t>Tools</a:t>
                      </a:r>
                      <a:endParaRPr sz="1300" b="0" i="0">
                        <a:solidFill>
                          <a:schemeClr val="dk1"/>
                        </a:solidFill>
                      </a:endParaRPr>
                    </a:p>
                  </a:txBody>
                  <a:tcPr marL="86059" marR="86059" marT="86059" marB="86059">
                    <a:solidFill>
                      <a:schemeClr val="bg1">
                        <a:lumMod val="65000"/>
                      </a:schemeClr>
                    </a:solidFill>
                  </a:tcPr>
                </a:tc>
                <a:tc>
                  <a:txBody>
                    <a:bodyPr/>
                    <a:lstStyle/>
                    <a:p>
                      <a:pPr marL="0" lvl="0" indent="0" algn="ctr" rtl="0">
                        <a:lnSpc>
                          <a:spcPct val="100000"/>
                        </a:lnSpc>
                        <a:spcBef>
                          <a:spcPts val="0"/>
                        </a:spcBef>
                        <a:spcAft>
                          <a:spcPts val="0"/>
                        </a:spcAft>
                        <a:buNone/>
                      </a:pPr>
                      <a:r>
                        <a:rPr lang="en-US" sz="1300" b="0" i="0">
                          <a:solidFill>
                            <a:schemeClr val="tx1"/>
                          </a:solidFill>
                        </a:rPr>
                        <a:t>Priming Teacher Tool</a:t>
                      </a:r>
                    </a:p>
                    <a:p>
                      <a:pPr marL="0" lvl="0" indent="0" algn="ctr" rtl="0">
                        <a:lnSpc>
                          <a:spcPct val="100000"/>
                        </a:lnSpc>
                        <a:spcBef>
                          <a:spcPts val="0"/>
                        </a:spcBef>
                        <a:spcAft>
                          <a:spcPts val="0"/>
                        </a:spcAft>
                        <a:buNone/>
                      </a:pPr>
                      <a:endParaRPr lang="en-US" sz="1300" b="0">
                        <a:solidFill>
                          <a:schemeClr val="dk1"/>
                        </a:solidFill>
                      </a:endParaRPr>
                    </a:p>
                    <a:p>
                      <a:pPr marL="0" lvl="0" indent="0" algn="ctr" rtl="0">
                        <a:lnSpc>
                          <a:spcPct val="100000"/>
                        </a:lnSpc>
                        <a:spcBef>
                          <a:spcPts val="0"/>
                        </a:spcBef>
                        <a:spcAft>
                          <a:spcPts val="0"/>
                        </a:spcAft>
                        <a:buNone/>
                      </a:pPr>
                      <a:r>
                        <a:rPr lang="en-US" sz="1300" b="0">
                          <a:solidFill>
                            <a:schemeClr val="dk1"/>
                          </a:solidFill>
                        </a:rPr>
                        <a:t>(Supporting noticing </a:t>
                      </a:r>
                      <a:r>
                        <a:rPr lang="en-US" sz="1300" b="1" u="none">
                          <a:solidFill>
                            <a:schemeClr val="dk1"/>
                          </a:solidFill>
                        </a:rPr>
                        <a:t>before</a:t>
                      </a:r>
                      <a:r>
                        <a:rPr lang="en-US" sz="1300" b="0">
                          <a:solidFill>
                            <a:schemeClr val="dk1"/>
                          </a:solidFill>
                        </a:rPr>
                        <a:t> rehearsals)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900">
                          <a:solidFill>
                            <a:srgbClr val="000000"/>
                          </a:solidFill>
                        </a:rPr>
                        <a:t>(Windschitl, </a:t>
                      </a:r>
                      <a:r>
                        <a:rPr lang="en-US" sz="900">
                          <a:solidFill>
                            <a:schemeClr val="dk1"/>
                          </a:solidFill>
                        </a:rPr>
                        <a:t>Thompson, Braaten, &amp; Stroupe, </a:t>
                      </a:r>
                      <a:r>
                        <a:rPr lang="en-US" sz="900">
                          <a:solidFill>
                            <a:srgbClr val="000000"/>
                          </a:solidFill>
                        </a:rPr>
                        <a:t>2012) </a:t>
                      </a:r>
                      <a:endParaRPr lang="en-US" sz="900" b="0" i="0" dirty="0">
                        <a:solidFill>
                          <a:srgbClr val="0070C0"/>
                        </a:solidFill>
                      </a:endParaRPr>
                    </a:p>
                  </a:txBody>
                  <a:tcPr marL="86059" marR="86059" marT="86059" marB="86059">
                    <a:solidFill>
                      <a:schemeClr val="bg1">
                        <a:lumMod val="65000"/>
                      </a:schemeClr>
                    </a:solidFill>
                  </a:tcPr>
                </a:tc>
                <a:tc>
                  <a:txBody>
                    <a:bodyPr/>
                    <a:lstStyle/>
                    <a:p>
                      <a:pPr marL="0" lvl="0" indent="0" algn="ctr" rtl="0">
                        <a:lnSpc>
                          <a:spcPct val="100000"/>
                        </a:lnSpc>
                        <a:spcBef>
                          <a:spcPts val="0"/>
                        </a:spcBef>
                        <a:spcAft>
                          <a:spcPts val="0"/>
                        </a:spcAft>
                        <a:buNone/>
                      </a:pPr>
                      <a:r>
                        <a:rPr lang="en" sz="1300" b="0"/>
                        <a:t>Face-to-Face Teacher Tool</a:t>
                      </a:r>
                    </a:p>
                    <a:p>
                      <a:pPr marL="0" lvl="0" indent="0" algn="ctr" rtl="0">
                        <a:lnSpc>
                          <a:spcPct val="100000"/>
                        </a:lnSpc>
                        <a:spcBef>
                          <a:spcPts val="0"/>
                        </a:spcBef>
                        <a:spcAft>
                          <a:spcPts val="0"/>
                        </a:spcAft>
                        <a:buNone/>
                      </a:pPr>
                      <a:endParaRPr lang="en" sz="1300" b="0"/>
                    </a:p>
                    <a:p>
                      <a:pPr marL="0" lvl="0" indent="0" algn="ctr" rtl="0">
                        <a:lnSpc>
                          <a:spcPct val="100000"/>
                        </a:lnSpc>
                        <a:spcBef>
                          <a:spcPts val="0"/>
                        </a:spcBef>
                        <a:spcAft>
                          <a:spcPts val="0"/>
                        </a:spcAft>
                        <a:buNone/>
                      </a:pPr>
                      <a:r>
                        <a:rPr lang="en" sz="1300" b="0"/>
                        <a:t>(Supporting noticing </a:t>
                      </a:r>
                      <a:r>
                        <a:rPr lang="en" sz="1300" b="1" u="none"/>
                        <a:t>during</a:t>
                      </a:r>
                      <a:r>
                        <a:rPr lang="en" sz="1300" b="0"/>
                        <a:t> rehearsals)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900">
                          <a:solidFill>
                            <a:srgbClr val="000000"/>
                          </a:solidFill>
                        </a:rPr>
                        <a:t>(Windschitl, </a:t>
                      </a:r>
                      <a:r>
                        <a:rPr lang="en-US" sz="900">
                          <a:solidFill>
                            <a:schemeClr val="dk1"/>
                          </a:solidFill>
                        </a:rPr>
                        <a:t>Thompson, Braaten, &amp; Stroupe, </a:t>
                      </a:r>
                      <a:r>
                        <a:rPr lang="en-US" sz="900">
                          <a:solidFill>
                            <a:srgbClr val="000000"/>
                          </a:solidFill>
                        </a:rPr>
                        <a:t>2012) </a:t>
                      </a:r>
                      <a:endParaRPr lang="en-US" sz="900" b="0" i="0" dirty="0">
                        <a:solidFill>
                          <a:srgbClr val="0070C0"/>
                        </a:solidFill>
                      </a:endParaRPr>
                    </a:p>
                  </a:txBody>
                  <a:tcPr marL="86059" marR="86059" marT="86059" marB="86059">
                    <a:solidFill>
                      <a:schemeClr val="bg1">
                        <a:lumMod val="65000"/>
                      </a:schemeClr>
                    </a:solidFill>
                  </a:tcPr>
                </a:tc>
                <a:tc>
                  <a:txBody>
                    <a:bodyPr/>
                    <a:lstStyle/>
                    <a:p>
                      <a:pPr marL="0" lvl="0" indent="0" algn="ctr" rtl="0">
                        <a:lnSpc>
                          <a:spcPct val="100000"/>
                        </a:lnSpc>
                        <a:spcBef>
                          <a:spcPts val="0"/>
                        </a:spcBef>
                        <a:spcAft>
                          <a:spcPts val="0"/>
                        </a:spcAft>
                        <a:buNone/>
                      </a:pPr>
                      <a:r>
                        <a:rPr lang="en-US" sz="1300" b="0"/>
                        <a:t>Reflection</a:t>
                      </a:r>
                      <a:r>
                        <a:rPr lang="en" sz="1300" b="0"/>
                        <a:t> Teacher Tool</a:t>
                      </a:r>
                    </a:p>
                    <a:p>
                      <a:pPr marL="0" lvl="0" indent="0" algn="ctr" rtl="0">
                        <a:lnSpc>
                          <a:spcPct val="100000"/>
                        </a:lnSpc>
                        <a:spcBef>
                          <a:spcPts val="0"/>
                        </a:spcBef>
                        <a:spcAft>
                          <a:spcPts val="0"/>
                        </a:spcAft>
                        <a:buNone/>
                      </a:pPr>
                      <a:endParaRPr lang="en" sz="1300" b="0"/>
                    </a:p>
                    <a:p>
                      <a:pPr marL="0" lvl="0" indent="0" algn="ctr" rtl="0">
                        <a:lnSpc>
                          <a:spcPct val="100000"/>
                        </a:lnSpc>
                        <a:spcBef>
                          <a:spcPts val="0"/>
                        </a:spcBef>
                        <a:spcAft>
                          <a:spcPts val="0"/>
                        </a:spcAft>
                        <a:buNone/>
                      </a:pPr>
                      <a:r>
                        <a:rPr lang="en" sz="1300" b="0"/>
                        <a:t>(Supporting noticing </a:t>
                      </a:r>
                      <a:r>
                        <a:rPr lang="en" sz="1300" b="1" u="none"/>
                        <a:t>after</a:t>
                      </a:r>
                      <a:r>
                        <a:rPr lang="en" sz="1300" b="0"/>
                        <a:t> rehearsals)</a:t>
                      </a:r>
                    </a:p>
                    <a:p>
                      <a:pPr marL="0" lvl="0" indent="0" algn="ctr" rtl="0">
                        <a:lnSpc>
                          <a:spcPct val="100000"/>
                        </a:lnSpc>
                        <a:spcBef>
                          <a:spcPts val="0"/>
                        </a:spcBef>
                        <a:spcAft>
                          <a:spcPts val="0"/>
                        </a:spcAft>
                        <a:buNone/>
                      </a:pPr>
                      <a:endParaRPr lang="en-US" sz="900">
                        <a:solidFill>
                          <a:srgbClr val="000000"/>
                        </a:solidFill>
                      </a:endParaRPr>
                    </a:p>
                    <a:p>
                      <a:pPr marL="0" lvl="0" indent="0" algn="ctr" rtl="0">
                        <a:lnSpc>
                          <a:spcPct val="100000"/>
                        </a:lnSpc>
                        <a:spcBef>
                          <a:spcPts val="0"/>
                        </a:spcBef>
                        <a:spcAft>
                          <a:spcPts val="0"/>
                        </a:spcAft>
                        <a:buNone/>
                      </a:pPr>
                      <a:r>
                        <a:rPr lang="en-US" sz="900">
                          <a:solidFill>
                            <a:srgbClr val="000000"/>
                          </a:solidFill>
                        </a:rPr>
                        <a:t>(Davis, 2006; Rodgers, 2002)</a:t>
                      </a:r>
                      <a:endParaRPr lang="en-US" sz="900" b="0" i="1" dirty="0"/>
                    </a:p>
                  </a:txBody>
                  <a:tcPr marL="86059" marR="86059" marT="86059" marB="86059">
                    <a:solidFill>
                      <a:schemeClr val="bg1">
                        <a:lumMod val="65000"/>
                      </a:schemeClr>
                    </a:solidFill>
                  </a:tcPr>
                </a:tc>
                <a:extLst>
                  <a:ext uri="{0D108BD9-81ED-4DB2-BD59-A6C34878D82A}">
                    <a16:rowId xmlns:a16="http://schemas.microsoft.com/office/drawing/2014/main" val="104547039"/>
                  </a:ext>
                </a:extLst>
              </a:tr>
              <a:tr h="668706">
                <a:tc>
                  <a:txBody>
                    <a:bodyPr/>
                    <a:lstStyle/>
                    <a:p>
                      <a:pPr marL="0" lvl="0" indent="0" algn="l" rtl="0">
                        <a:lnSpc>
                          <a:spcPct val="100000"/>
                        </a:lnSpc>
                        <a:spcBef>
                          <a:spcPts val="0"/>
                        </a:spcBef>
                        <a:spcAft>
                          <a:spcPts val="0"/>
                        </a:spcAft>
                        <a:buNone/>
                      </a:pPr>
                      <a:r>
                        <a:rPr lang="en" sz="1200">
                          <a:solidFill>
                            <a:schemeClr val="dk1"/>
                          </a:solidFill>
                        </a:rPr>
                        <a:t>EEE Framework</a:t>
                      </a:r>
                      <a:endParaRPr sz="1200"/>
                    </a:p>
                  </a:txBody>
                  <a:tcPr marL="86059" marR="86059" marT="86059" marB="86059"/>
                </a:tc>
                <a:tc>
                  <a:txBody>
                    <a:bodyPr/>
                    <a:lstStyle/>
                    <a:p>
                      <a:pPr marL="0" lvl="0" indent="0" algn="l" rtl="0">
                        <a:lnSpc>
                          <a:spcPct val="100000"/>
                        </a:lnSpc>
                        <a:spcBef>
                          <a:spcPts val="0"/>
                        </a:spcBef>
                        <a:spcAft>
                          <a:spcPts val="0"/>
                        </a:spcAft>
                        <a:buNone/>
                      </a:pPr>
                      <a:r>
                        <a:rPr lang="en-US" sz="1200">
                          <a:solidFill>
                            <a:schemeClr val="dk1"/>
                          </a:solidFill>
                        </a:rPr>
                        <a:t>Helps teachers plan core practices that support student learning </a:t>
                      </a:r>
                      <a:endParaRPr sz="1200"/>
                    </a:p>
                  </a:txBody>
                  <a:tcPr marL="86059" marR="86059" marT="86059" marB="86059"/>
                </a:tc>
                <a:tc>
                  <a:txBody>
                    <a:bodyPr/>
                    <a:lstStyle/>
                    <a:p>
                      <a:pPr marL="0" lvl="0" indent="0" algn="l" rtl="0">
                        <a:lnSpc>
                          <a:spcPct val="100000"/>
                        </a:lnSpc>
                        <a:spcBef>
                          <a:spcPts val="0"/>
                        </a:spcBef>
                        <a:spcAft>
                          <a:spcPts val="0"/>
                        </a:spcAft>
                        <a:buNone/>
                      </a:pPr>
                      <a:r>
                        <a:rPr lang="en-US" sz="1200"/>
                        <a:t>Supports teachers as they use core practices during the lesson</a:t>
                      </a:r>
                      <a:endParaRPr sz="1200"/>
                    </a:p>
                  </a:txBody>
                  <a:tcPr marL="86059" marR="86059" marT="86059" marB="86059"/>
                </a:tc>
                <a:tc>
                  <a:txBody>
                    <a:bodyPr/>
                    <a:lstStyle/>
                    <a:p>
                      <a:pPr marL="0" lvl="0" indent="0" algn="l" rtl="0">
                        <a:lnSpc>
                          <a:spcPct val="100000"/>
                        </a:lnSpc>
                        <a:spcBef>
                          <a:spcPts val="0"/>
                        </a:spcBef>
                        <a:spcAft>
                          <a:spcPts val="0"/>
                        </a:spcAft>
                        <a:buNone/>
                      </a:pPr>
                      <a:r>
                        <a:rPr lang="en-US" sz="1200"/>
                        <a:t>Supports teachers as they reflect on their enactment of core practices</a:t>
                      </a:r>
                      <a:endParaRPr sz="1200"/>
                    </a:p>
                  </a:txBody>
                  <a:tcPr marL="86059" marR="86059" marT="86059" marB="86059"/>
                </a:tc>
                <a:extLst>
                  <a:ext uri="{0D108BD9-81ED-4DB2-BD59-A6C34878D82A}">
                    <a16:rowId xmlns:a16="http://schemas.microsoft.com/office/drawing/2014/main" val="2391571038"/>
                  </a:ext>
                </a:extLst>
              </a:tr>
              <a:tr h="66356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a:t>Student Alternative Ideas + Explanations</a:t>
                      </a:r>
                      <a:endParaRPr sz="1200"/>
                    </a:p>
                  </a:txBody>
                  <a:tcPr marL="86059" marR="86059" marT="86059" marB="86059"/>
                </a:tc>
                <a:tc>
                  <a:txBody>
                    <a:bodyPr/>
                    <a:lstStyle/>
                    <a:p>
                      <a:pPr marL="0" lvl="0" indent="0" algn="l" rtl="0">
                        <a:lnSpc>
                          <a:spcPct val="100000"/>
                        </a:lnSpc>
                        <a:spcBef>
                          <a:spcPts val="0"/>
                        </a:spcBef>
                        <a:spcAft>
                          <a:spcPts val="0"/>
                        </a:spcAft>
                        <a:buNone/>
                      </a:pPr>
                      <a:r>
                        <a:rPr lang="en-US" sz="1200"/>
                        <a:t>Helps teachers to plan for and prepare to work with students’ ideas</a:t>
                      </a:r>
                      <a:endParaRPr sz="1200"/>
                    </a:p>
                  </a:txBody>
                  <a:tcPr marL="86059" marR="86059" marT="86059" marB="86059"/>
                </a:tc>
                <a:tc>
                  <a:txBody>
                    <a:bodyPr/>
                    <a:lstStyle/>
                    <a:p>
                      <a:pPr marL="0" lvl="0" indent="0" algn="l" rtl="0">
                        <a:lnSpc>
                          <a:spcPct val="100000"/>
                        </a:lnSpc>
                        <a:spcBef>
                          <a:spcPts val="0"/>
                        </a:spcBef>
                        <a:spcAft>
                          <a:spcPts val="0"/>
                        </a:spcAft>
                        <a:buNone/>
                      </a:pPr>
                      <a:endParaRPr sz="1200"/>
                    </a:p>
                  </a:txBody>
                  <a:tcPr marL="86059" marR="86059" marT="86059" marB="86059"/>
                </a:tc>
                <a:tc>
                  <a:txBody>
                    <a:bodyPr/>
                    <a:lstStyle/>
                    <a:p>
                      <a:pPr marL="0" lvl="0" indent="0" algn="l" rtl="0">
                        <a:lnSpc>
                          <a:spcPct val="100000"/>
                        </a:lnSpc>
                        <a:spcBef>
                          <a:spcPts val="0"/>
                        </a:spcBef>
                        <a:spcAft>
                          <a:spcPts val="0"/>
                        </a:spcAft>
                        <a:buClr>
                          <a:schemeClr val="dk1"/>
                        </a:buClr>
                        <a:buSzPts val="1100"/>
                        <a:buFont typeface="Arial"/>
                        <a:buNone/>
                      </a:pPr>
                      <a:endParaRPr sz="1200">
                        <a:solidFill>
                          <a:srgbClr val="FF0000"/>
                        </a:solidFill>
                      </a:endParaRPr>
                    </a:p>
                  </a:txBody>
                  <a:tcPr marL="86059" marR="86059" marT="86059" marB="86059"/>
                </a:tc>
                <a:extLst>
                  <a:ext uri="{0D108BD9-81ED-4DB2-BD59-A6C34878D82A}">
                    <a16:rowId xmlns:a16="http://schemas.microsoft.com/office/drawing/2014/main" val="726662311"/>
                  </a:ext>
                </a:extLst>
              </a:tr>
              <a:tr h="797573">
                <a:tc>
                  <a:txBody>
                    <a:bodyPr/>
                    <a:lstStyle/>
                    <a:p>
                      <a:pPr marL="0" marR="0" lvl="0" indent="0" algn="l" defTabSz="914400" rtl="0" eaLnBrk="1" fontAlgn="auto" latinLnBrk="0" hangingPunct="1">
                        <a:lnSpc>
                          <a:spcPct val="100000"/>
                        </a:lnSpc>
                        <a:spcBef>
                          <a:spcPts val="0"/>
                        </a:spcBef>
                        <a:spcAft>
                          <a:spcPts val="1000"/>
                        </a:spcAft>
                        <a:buClr>
                          <a:srgbClr val="000000"/>
                        </a:buClr>
                        <a:buSzTx/>
                        <a:buFont typeface="Arial"/>
                        <a:buNone/>
                        <a:tabLst/>
                        <a:defRPr/>
                      </a:pPr>
                      <a:r>
                        <a:rPr lang="en-US" sz="1200"/>
                        <a:t>Science Practice Challenges</a:t>
                      </a:r>
                      <a:endParaRPr sz="1200"/>
                    </a:p>
                  </a:txBody>
                  <a:tcPr marL="86059" marR="86059" marT="86059" marB="86059"/>
                </a:tc>
                <a:tc>
                  <a:txBody>
                    <a:bodyPr/>
                    <a:lstStyle/>
                    <a:p>
                      <a:pPr marL="0" lvl="0" indent="0" algn="l" rtl="0">
                        <a:lnSpc>
                          <a:spcPct val="100000"/>
                        </a:lnSpc>
                        <a:spcBef>
                          <a:spcPts val="0"/>
                        </a:spcBef>
                        <a:spcAft>
                          <a:spcPts val="0"/>
                        </a:spcAft>
                        <a:buNone/>
                      </a:pPr>
                      <a:r>
                        <a:rPr lang="en-US" sz="1200"/>
                        <a:t>Helps teachers to plan for and prepare to work with students’ science practice challenges</a:t>
                      </a:r>
                    </a:p>
                  </a:txBody>
                  <a:tcPr marL="86059" marR="86059" marT="86059" marB="86059"/>
                </a:tc>
                <a:tc>
                  <a:txBody>
                    <a:bodyPr/>
                    <a:lstStyle/>
                    <a:p>
                      <a:pPr marL="0" lvl="0" indent="0" algn="l" rtl="0">
                        <a:lnSpc>
                          <a:spcPct val="100000"/>
                        </a:lnSpc>
                        <a:spcBef>
                          <a:spcPts val="0"/>
                        </a:spcBef>
                        <a:spcAft>
                          <a:spcPts val="0"/>
                        </a:spcAft>
                        <a:buNone/>
                      </a:pPr>
                      <a:endParaRPr sz="1200"/>
                    </a:p>
                  </a:txBody>
                  <a:tcPr marL="86059" marR="86059" marT="86059" marB="86059"/>
                </a:tc>
                <a:tc>
                  <a:txBody>
                    <a:bodyPr/>
                    <a:lstStyle/>
                    <a:p>
                      <a:pPr marL="0" marR="0" lvl="0" indent="0" algn="l" defTabSz="914400" rtl="0" eaLnBrk="1" fontAlgn="auto" latinLnBrk="0" hangingPunct="1">
                        <a:lnSpc>
                          <a:spcPct val="100000"/>
                        </a:lnSpc>
                        <a:spcBef>
                          <a:spcPts val="0"/>
                        </a:spcBef>
                        <a:spcAft>
                          <a:spcPts val="1000"/>
                        </a:spcAft>
                        <a:buClr>
                          <a:schemeClr val="dk1"/>
                        </a:buClr>
                        <a:buSzPts val="1100"/>
                        <a:buFont typeface="Arial"/>
                        <a:buNone/>
                        <a:tabLst/>
                        <a:defRPr/>
                      </a:pPr>
                      <a:endParaRPr sz="1200">
                        <a:solidFill>
                          <a:srgbClr val="FF0000"/>
                        </a:solidFill>
                      </a:endParaRPr>
                    </a:p>
                  </a:txBody>
                  <a:tcPr marL="86059" marR="86059" marT="86059" marB="86059"/>
                </a:tc>
                <a:extLst>
                  <a:ext uri="{0D108BD9-81ED-4DB2-BD59-A6C34878D82A}">
                    <a16:rowId xmlns:a16="http://schemas.microsoft.com/office/drawing/2014/main" val="624158662"/>
                  </a:ext>
                </a:extLst>
              </a:tr>
              <a:tr h="731591">
                <a:tc>
                  <a:txBody>
                    <a:bodyPr/>
                    <a:lstStyle/>
                    <a:p>
                      <a:pPr marL="0" lvl="0" indent="0" algn="l" rtl="0">
                        <a:lnSpc>
                          <a:spcPct val="100000"/>
                        </a:lnSpc>
                        <a:spcBef>
                          <a:spcPts val="0"/>
                        </a:spcBef>
                        <a:spcAft>
                          <a:spcPts val="1000"/>
                        </a:spcAft>
                        <a:buNone/>
                      </a:pPr>
                      <a:r>
                        <a:rPr lang="en-US" sz="1200"/>
                        <a:t>EEE Framework Feedback Form</a:t>
                      </a:r>
                      <a:endParaRPr sz="1200"/>
                    </a:p>
                  </a:txBody>
                  <a:tcPr marL="86059" marR="86059" marT="86059" marB="86059"/>
                </a:tc>
                <a:tc>
                  <a:txBody>
                    <a:bodyPr/>
                    <a:lstStyle/>
                    <a:p>
                      <a:pPr marL="0" marR="0" lvl="0" indent="0" algn="l" defTabSz="914400" rtl="0" eaLnBrk="1" fontAlgn="auto" latinLnBrk="0" hangingPunct="1">
                        <a:lnSpc>
                          <a:spcPct val="100000"/>
                        </a:lnSpc>
                        <a:spcBef>
                          <a:spcPts val="0"/>
                        </a:spcBef>
                        <a:spcAft>
                          <a:spcPts val="1000"/>
                        </a:spcAft>
                        <a:buClr>
                          <a:srgbClr val="000000"/>
                        </a:buClr>
                        <a:buSzTx/>
                        <a:buFont typeface="Arial"/>
                        <a:buNone/>
                        <a:tabLst/>
                        <a:defRPr/>
                      </a:pPr>
                      <a:r>
                        <a:rPr lang="en-US" sz="1200">
                          <a:solidFill>
                            <a:schemeClr val="tx1"/>
                          </a:solidFill>
                        </a:rPr>
                        <a:t>Helps teachers consider different proficiency levels of science teaching</a:t>
                      </a:r>
                      <a:endParaRPr sz="1200">
                        <a:solidFill>
                          <a:schemeClr val="tx1"/>
                        </a:solidFill>
                      </a:endParaRPr>
                    </a:p>
                  </a:txBody>
                  <a:tcPr marL="86059" marR="86059" marT="86059" marB="86059"/>
                </a:tc>
                <a:tc>
                  <a:txBody>
                    <a:bodyPr/>
                    <a:lstStyle/>
                    <a:p>
                      <a:pPr marL="0" lvl="0" indent="0" algn="l" rtl="0">
                        <a:lnSpc>
                          <a:spcPct val="100000"/>
                        </a:lnSpc>
                        <a:spcBef>
                          <a:spcPts val="0"/>
                        </a:spcBef>
                        <a:spcAft>
                          <a:spcPts val="0"/>
                        </a:spcAft>
                        <a:buNone/>
                      </a:pPr>
                      <a:endParaRPr sz="1200">
                        <a:solidFill>
                          <a:schemeClr val="tx1"/>
                        </a:solidFill>
                      </a:endParaRPr>
                    </a:p>
                  </a:txBody>
                  <a:tcPr marL="86059" marR="86059" marT="86059" marB="86059"/>
                </a:tc>
                <a:tc>
                  <a:txBody>
                    <a:bodyPr/>
                    <a:lstStyle/>
                    <a:p>
                      <a:pPr marL="0" marR="0" lvl="0" indent="0" algn="l" defTabSz="914400" rtl="0" eaLnBrk="1" fontAlgn="auto" latinLnBrk="0" hangingPunct="1">
                        <a:lnSpc>
                          <a:spcPct val="100000"/>
                        </a:lnSpc>
                        <a:spcBef>
                          <a:spcPts val="0"/>
                        </a:spcBef>
                        <a:spcAft>
                          <a:spcPts val="1000"/>
                        </a:spcAft>
                        <a:buClr>
                          <a:srgbClr val="000000"/>
                        </a:buClr>
                        <a:buSzTx/>
                        <a:buFont typeface="Arial"/>
                        <a:buNone/>
                        <a:tabLst/>
                        <a:defRPr/>
                      </a:pPr>
                      <a:r>
                        <a:rPr lang="en-US" sz="1200">
                          <a:solidFill>
                            <a:schemeClr val="tx1"/>
                          </a:solidFill>
                        </a:rPr>
                        <a:t>Helps teachers reflect on different levels of science teaching</a:t>
                      </a:r>
                    </a:p>
                  </a:txBody>
                  <a:tcPr marL="86059" marR="86059" marT="86059" marB="86059"/>
                </a:tc>
                <a:extLst>
                  <a:ext uri="{0D108BD9-81ED-4DB2-BD59-A6C34878D82A}">
                    <a16:rowId xmlns:a16="http://schemas.microsoft.com/office/drawing/2014/main" val="2234836723"/>
                  </a:ext>
                </a:extLst>
              </a:tr>
            </a:tbl>
          </a:graphicData>
        </a:graphic>
      </p:graphicFrame>
    </p:spTree>
    <p:extLst>
      <p:ext uri="{BB962C8B-B14F-4D97-AF65-F5344CB8AC3E}">
        <p14:creationId xmlns:p14="http://schemas.microsoft.com/office/powerpoint/2010/main" val="4264425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8"/>
          <p:cNvSpPr txBox="1">
            <a:spLocks noGrp="1"/>
          </p:cNvSpPr>
          <p:nvPr>
            <p:ph type="title"/>
          </p:nvPr>
        </p:nvSpPr>
        <p:spPr>
          <a:xfrm>
            <a:off x="752925" y="1655275"/>
            <a:ext cx="3054300" cy="150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Engage-Explore-Explain (EEE) Framework</a:t>
            </a:r>
            <a:endParaRPr sz="3000"/>
          </a:p>
        </p:txBody>
      </p:sp>
      <p:pic>
        <p:nvPicPr>
          <p:cNvPr id="5" name="Picture 4" descr="The Engage-Explore-Explain Framework">
            <a:extLst>
              <a:ext uri="{FF2B5EF4-FFF2-40B4-BE49-F238E27FC236}">
                <a16:creationId xmlns:a16="http://schemas.microsoft.com/office/drawing/2014/main" id="{39266B21-53E9-E44D-9090-37265BEE5E76}"/>
              </a:ext>
            </a:extLst>
          </p:cNvPr>
          <p:cNvPicPr>
            <a:picLocks noChangeAspect="1"/>
          </p:cNvPicPr>
          <p:nvPr/>
        </p:nvPicPr>
        <p:blipFill>
          <a:blip r:embed="rId3"/>
          <a:stretch>
            <a:fillRect/>
          </a:stretch>
        </p:blipFill>
        <p:spPr>
          <a:xfrm>
            <a:off x="4920343" y="296635"/>
            <a:ext cx="3230518" cy="4177394"/>
          </a:xfrm>
          <a:prstGeom prst="rect">
            <a:avLst/>
          </a:prstGeom>
        </p:spPr>
      </p:pic>
      <p:sp>
        <p:nvSpPr>
          <p:cNvPr id="6" name="TextBox 5">
            <a:extLst>
              <a:ext uri="{FF2B5EF4-FFF2-40B4-BE49-F238E27FC236}">
                <a16:creationId xmlns:a16="http://schemas.microsoft.com/office/drawing/2014/main" id="{99200664-DBAD-2840-B100-443A38530E5A}"/>
              </a:ext>
            </a:extLst>
          </p:cNvPr>
          <p:cNvSpPr txBox="1"/>
          <p:nvPr/>
        </p:nvSpPr>
        <p:spPr>
          <a:xfrm>
            <a:off x="5393296" y="4506431"/>
            <a:ext cx="2284611" cy="523220"/>
          </a:xfrm>
          <a:prstGeom prst="rect">
            <a:avLst/>
          </a:prstGeom>
          <a:noFill/>
        </p:spPr>
        <p:txBody>
          <a:bodyPr wrap="square" rtlCol="0">
            <a:spAutoFit/>
          </a:bodyPr>
          <a:lstStyle/>
          <a:p>
            <a:r>
              <a:rPr lang="en-US">
                <a:hlinkClick r:id="rId4"/>
              </a:rPr>
              <a:t>(Benedict-Chambers, 2014; Davis, 2016)</a:t>
            </a:r>
            <a:endParaRPr lang="en-US"/>
          </a:p>
        </p:txBody>
      </p:sp>
    </p:spTree>
    <p:extLst>
      <p:ext uri="{BB962C8B-B14F-4D97-AF65-F5344CB8AC3E}">
        <p14:creationId xmlns:p14="http://schemas.microsoft.com/office/powerpoint/2010/main" val="1342951162"/>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1705</Words>
  <Application>Microsoft Office PowerPoint</Application>
  <PresentationFormat>On-screen Show (16:9)</PresentationFormat>
  <Paragraphs>152</Paragraphs>
  <Slides>19</Slides>
  <Notes>17</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Simple Light</vt:lpstr>
      <vt:lpstr>1_Office Theme</vt:lpstr>
      <vt:lpstr>Learning to Notice Elementary Students’ Ideas and Use of Science Practices in Tool-Supported Rehearsals </vt:lpstr>
      <vt:lpstr>Focus of this Work</vt:lpstr>
      <vt:lpstr>Project Overview</vt:lpstr>
      <vt:lpstr>Theory of Action: Noticing </vt:lpstr>
      <vt:lpstr>Theory of Action: Rehearsals </vt:lpstr>
      <vt:lpstr>Theory of Action: Tools </vt:lpstr>
      <vt:lpstr>RQ: How do preservice teachers describe the role of the tools with the rehearsals in helping them to notice student ideas and students’ use of science practices?</vt:lpstr>
      <vt:lpstr>Initial hypothesis about how tools might support PSTs’ noticing of students’ ideas and use of science practices in rehearsals </vt:lpstr>
      <vt:lpstr>Engage-Explore-Explain (EEE) Framework</vt:lpstr>
      <vt:lpstr>Student Alternative Ideas + Explanations Tool</vt:lpstr>
      <vt:lpstr>Science Practice Challenges Tool </vt:lpstr>
      <vt:lpstr>EEE Feedback Form </vt:lpstr>
      <vt:lpstr>Learnings: PSTs’ Tool Use with Rehearsals </vt:lpstr>
      <vt:lpstr>Learnings: PSTs’ Tool Use with Rehearsals continued </vt:lpstr>
      <vt:lpstr>Lesson Artifacts of Student Thinking</vt:lpstr>
      <vt:lpstr>Insights about Teacher Tools and Teacher Learning</vt:lpstr>
      <vt:lpstr>Insights about “Student” Tools and Teacher Learning</vt:lpstr>
      <vt:lpstr>Future Directions &amp; Questions</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to Notice Elementary Students’ Ideas</dc:title>
  <dc:creator>Mikeska, Jamie N</dc:creator>
  <cp:lastModifiedBy>Kinney, Kris Anne</cp:lastModifiedBy>
  <cp:revision>7</cp:revision>
  <dcterms:modified xsi:type="dcterms:W3CDTF">2020-01-02T19:46:15Z</dcterms:modified>
</cp:coreProperties>
</file>