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343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A1DF3E-0BB3-87DC-90A4-6BADDA225BEB}" v="13" dt="2020-01-02T19:44:46.232"/>
    <p1510:client id="{5A465C19-BFEB-47EE-8B5D-579B76408549}" v="2" dt="2020-01-02T20:24:39.473"/>
  </p1510:revLst>
</p1510:revInfo>
</file>

<file path=ppt/tableStyles.xml><?xml version="1.0" encoding="utf-8"?>
<a:tblStyleLst xmlns:a="http://schemas.openxmlformats.org/drawingml/2006/main" def="{0B1F0CB9-3899-4CC8-ABA4-80F9C011B60D}">
  <a:tblStyle styleId="{0B1F0CB9-3899-4CC8-ABA4-80F9C011B6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9F53063-2535-408E-990C-19C9B2C347F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6E9483-FD1D-443E-87F8-7BE8E98F17E5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C40E6A-5DB3-48C0-A9DE-792BDE799B3A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86395" autoAdjust="0"/>
  </p:normalViewPr>
  <p:slideViewPr>
    <p:cSldViewPr snapToGrid="0">
      <p:cViewPr varScale="1">
        <p:scale>
          <a:sx n="77" d="100"/>
          <a:sy n="77" d="100"/>
        </p:scale>
        <p:origin x="376" y="64"/>
      </p:cViewPr>
      <p:guideLst/>
    </p:cSldViewPr>
  </p:slideViewPr>
  <p:outlineViewPr>
    <p:cViewPr>
      <p:scale>
        <a:sx n="33" d="100"/>
        <a:sy n="33" d="100"/>
      </p:scale>
      <p:origin x="0" y="-27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CBEA143-E194-449D-B7A8-D5DDF302C2A6}"/>
  </pc:docChgLst>
  <pc:docChgLst>
    <pc:chgData clId="Web-{6ACB51D2-9F84-4BCA-AFBD-527AC6BADA38}"/>
  </pc:docChgLst>
  <pc:docChgLst>
    <pc:chgData clId="Web-{CB557983-38DD-4BD0-87B7-5A138B6471B0}"/>
  </pc:docChgLst>
  <pc:docChgLst>
    <pc:chgData name="Mikeska, Jamie N" userId="3967c25d-9717-42ce-8b53-dafb03275617" providerId="ADAL" clId="{5A465C19-BFEB-47EE-8B5D-579B76408549}"/>
    <pc:docChg chg="modSld">
      <pc:chgData name="Mikeska, Jamie N" userId="3967c25d-9717-42ce-8b53-dafb03275617" providerId="ADAL" clId="{5A465C19-BFEB-47EE-8B5D-579B76408549}" dt="2020-01-02T20:24:39.473" v="1" actId="5793"/>
      <pc:docMkLst>
        <pc:docMk/>
      </pc:docMkLst>
      <pc:sldChg chg="modNotesTx">
        <pc:chgData name="Mikeska, Jamie N" userId="3967c25d-9717-42ce-8b53-dafb03275617" providerId="ADAL" clId="{5A465C19-BFEB-47EE-8B5D-579B76408549}" dt="2020-01-02T20:24:39.473" v="1" actId="5793"/>
        <pc:sldMkLst>
          <pc:docMk/>
          <pc:sldMk cId="2559355746" sldId="345"/>
        </pc:sldMkLst>
      </pc:sldChg>
      <pc:sldChg chg="modNotesTx">
        <pc:chgData name="Mikeska, Jamie N" userId="3967c25d-9717-42ce-8b53-dafb03275617" providerId="ADAL" clId="{5A465C19-BFEB-47EE-8B5D-579B76408549}" dt="2020-01-02T20:24:30.582" v="0" actId="5793"/>
        <pc:sldMkLst>
          <pc:docMk/>
          <pc:sldMk cId="446992103" sldId="350"/>
        </pc:sldMkLst>
      </pc:sldChg>
    </pc:docChg>
  </pc:docChgLst>
  <pc:docChgLst>
    <pc:chgData clId="Web-{9FCB4869-F101-4563-B949-DF979F10E511}"/>
  </pc:docChgLst>
  <pc:docChgLst>
    <pc:chgData clId="Web-{6C29E502-0C27-48F9-903B-60B5312953E4}"/>
  </pc:docChgLst>
  <pc:docChgLst>
    <pc:chgData clId="Web-{E501657B-DEB3-4120-BA1C-30AE8BA5C9A3}"/>
  </pc:docChgLst>
  <pc:docChgLst>
    <pc:chgData clId="Web-{C56C99DA-BD05-43A9-9C4A-CB03111020BC}"/>
  </pc:docChgLst>
  <pc:docChgLst>
    <pc:chgData name="Finnegan, Andrew G" userId="f1c10e2c-3019-44a6-8702-b0f94429072a" providerId="ADAL" clId="{6A8545A3-9568-40BB-970B-84996DDCC3B4}"/>
    <pc:docChg chg="undo custSel modSld modMainMaster">
      <pc:chgData name="Finnegan, Andrew G" userId="f1c10e2c-3019-44a6-8702-b0f94429072a" providerId="ADAL" clId="{6A8545A3-9568-40BB-970B-84996DDCC3B4}" dt="2019-11-07T21:50:06.273" v="1407" actId="478"/>
      <pc:docMkLst>
        <pc:docMk/>
      </pc:docMkLst>
      <pc:sldChg chg="addSp delSp modSp setBg">
        <pc:chgData name="Finnegan, Andrew G" userId="f1c10e2c-3019-44a6-8702-b0f94429072a" providerId="ADAL" clId="{6A8545A3-9568-40BB-970B-84996DDCC3B4}" dt="2019-11-07T21:46:32.043" v="1340" actId="2711"/>
        <pc:sldMkLst>
          <pc:docMk/>
          <pc:sldMk cId="3671236929" sldId="343"/>
        </pc:sldMkLst>
        <pc:spChg chg="mod">
          <ac:chgData name="Finnegan, Andrew G" userId="f1c10e2c-3019-44a6-8702-b0f94429072a" providerId="ADAL" clId="{6A8545A3-9568-40BB-970B-84996DDCC3B4}" dt="2019-11-07T21:46:32.043" v="1340" actId="2711"/>
          <ac:spMkLst>
            <pc:docMk/>
            <pc:sldMk cId="3671236929" sldId="343"/>
            <ac:spMk id="2" creationId="{00000000-0000-0000-0000-000000000000}"/>
          </ac:spMkLst>
        </pc:spChg>
        <pc:spChg chg="add del mod">
          <ac:chgData name="Finnegan, Andrew G" userId="f1c10e2c-3019-44a6-8702-b0f94429072a" providerId="ADAL" clId="{6A8545A3-9568-40BB-970B-84996DDCC3B4}" dt="2019-11-07T21:28:09.578" v="73"/>
          <ac:spMkLst>
            <pc:docMk/>
            <pc:sldMk cId="3671236929" sldId="343"/>
            <ac:spMk id="3" creationId="{F183069A-0F0B-425C-9C36-899CA5370779}"/>
          </ac:spMkLst>
        </pc:spChg>
        <pc:spChg chg="mod">
          <ac:chgData name="Finnegan, Andrew G" userId="f1c10e2c-3019-44a6-8702-b0f94429072a" providerId="ADAL" clId="{6A8545A3-9568-40BB-970B-84996DDCC3B4}" dt="2019-11-07T21:46:25.947" v="1339" actId="27636"/>
          <ac:spMkLst>
            <pc:docMk/>
            <pc:sldMk cId="3671236929" sldId="343"/>
            <ac:spMk id="4" creationId="{00000000-0000-0000-0000-000000000000}"/>
          </ac:spMkLst>
        </pc:spChg>
        <pc:spChg chg="add del mod">
          <ac:chgData name="Finnegan, Andrew G" userId="f1c10e2c-3019-44a6-8702-b0f94429072a" providerId="ADAL" clId="{6A8545A3-9568-40BB-970B-84996DDCC3B4}" dt="2019-11-07T21:28:09.578" v="73"/>
          <ac:spMkLst>
            <pc:docMk/>
            <pc:sldMk cId="3671236929" sldId="343"/>
            <ac:spMk id="5" creationId="{9A193A3A-3B6A-4FC1-8BD6-4371C06514E1}"/>
          </ac:spMkLst>
        </pc:spChg>
        <pc:spChg chg="add del mod">
          <ac:chgData name="Finnegan, Andrew G" userId="f1c10e2c-3019-44a6-8702-b0f94429072a" providerId="ADAL" clId="{6A8545A3-9568-40BB-970B-84996DDCC3B4}" dt="2019-11-07T21:28:09.435" v="72"/>
          <ac:spMkLst>
            <pc:docMk/>
            <pc:sldMk cId="3671236929" sldId="343"/>
            <ac:spMk id="6" creationId="{8B13F748-F0E0-48E1-8BEF-CD3BA2C7B28A}"/>
          </ac:spMkLst>
        </pc:spChg>
        <pc:spChg chg="add del mod">
          <ac:chgData name="Finnegan, Andrew G" userId="f1c10e2c-3019-44a6-8702-b0f94429072a" providerId="ADAL" clId="{6A8545A3-9568-40BB-970B-84996DDCC3B4}" dt="2019-11-07T21:28:09.435" v="72"/>
          <ac:spMkLst>
            <pc:docMk/>
            <pc:sldMk cId="3671236929" sldId="343"/>
            <ac:spMk id="7" creationId="{AF14A43A-E520-4CB7-910A-43A0D7573948}"/>
          </ac:spMkLst>
        </pc:spChg>
        <pc:picChg chg="del mod">
          <ac:chgData name="Finnegan, Andrew G" userId="f1c10e2c-3019-44a6-8702-b0f94429072a" providerId="ADAL" clId="{6A8545A3-9568-40BB-970B-84996DDCC3B4}" dt="2019-11-07T21:21:23.279" v="6" actId="478"/>
          <ac:picMkLst>
            <pc:docMk/>
            <pc:sldMk cId="3671236929" sldId="343"/>
            <ac:picMk id="3" creationId="{55AFB9D0-443B-B84D-845D-817F426E6EE2}"/>
          </ac:picMkLst>
        </pc:picChg>
      </pc:sldChg>
      <pc:sldChg chg="modSp setBg">
        <pc:chgData name="Finnegan, Andrew G" userId="f1c10e2c-3019-44a6-8702-b0f94429072a" providerId="ADAL" clId="{6A8545A3-9568-40BB-970B-84996DDCC3B4}" dt="2019-11-07T21:46:41.902" v="1343" actId="113"/>
        <pc:sldMkLst>
          <pc:docMk/>
          <pc:sldMk cId="401043190" sldId="344"/>
        </pc:sldMkLst>
        <pc:spChg chg="mod">
          <ac:chgData name="Finnegan, Andrew G" userId="f1c10e2c-3019-44a6-8702-b0f94429072a" providerId="ADAL" clId="{6A8545A3-9568-40BB-970B-84996DDCC3B4}" dt="2019-11-07T21:46:41.902" v="1343" actId="113"/>
          <ac:spMkLst>
            <pc:docMk/>
            <pc:sldMk cId="401043190" sldId="344"/>
            <ac:spMk id="2" creationId="{00000000-0000-0000-0000-000000000000}"/>
          </ac:spMkLst>
        </pc:spChg>
        <pc:spChg chg="mod">
          <ac:chgData name="Finnegan, Andrew G" userId="f1c10e2c-3019-44a6-8702-b0f94429072a" providerId="ADAL" clId="{6A8545A3-9568-40BB-970B-84996DDCC3B4}" dt="2019-11-07T21:46:16.565" v="1336" actId="2711"/>
          <ac:spMkLst>
            <pc:docMk/>
            <pc:sldMk cId="401043190" sldId="344"/>
            <ac:spMk id="3" creationId="{00000000-0000-0000-0000-000000000000}"/>
          </ac:spMkLst>
        </pc:spChg>
      </pc:sldChg>
      <pc:sldChg chg="modSp">
        <pc:chgData name="Finnegan, Andrew G" userId="f1c10e2c-3019-44a6-8702-b0f94429072a" providerId="ADAL" clId="{6A8545A3-9568-40BB-970B-84996DDCC3B4}" dt="2019-11-07T21:46:45.160" v="1344" actId="113"/>
        <pc:sldMkLst>
          <pc:docMk/>
          <pc:sldMk cId="2559355746" sldId="345"/>
        </pc:sldMkLst>
        <pc:spChg chg="mod">
          <ac:chgData name="Finnegan, Andrew G" userId="f1c10e2c-3019-44a6-8702-b0f94429072a" providerId="ADAL" clId="{6A8545A3-9568-40BB-970B-84996DDCC3B4}" dt="2019-11-07T21:46:45.160" v="1344" actId="113"/>
          <ac:spMkLst>
            <pc:docMk/>
            <pc:sldMk cId="2559355746" sldId="345"/>
            <ac:spMk id="2" creationId="{00000000-0000-0000-0000-000000000000}"/>
          </ac:spMkLst>
        </pc:spChg>
        <pc:spChg chg="mod">
          <ac:chgData name="Finnegan, Andrew G" userId="f1c10e2c-3019-44a6-8702-b0f94429072a" providerId="ADAL" clId="{6A8545A3-9568-40BB-970B-84996DDCC3B4}" dt="2019-11-07T21:46:06.265" v="1334" actId="27636"/>
          <ac:spMkLst>
            <pc:docMk/>
            <pc:sldMk cId="2559355746" sldId="345"/>
            <ac:spMk id="3" creationId="{00000000-0000-0000-0000-000000000000}"/>
          </ac:spMkLst>
        </pc:spChg>
      </pc:sldChg>
      <pc:sldChg chg="modSp">
        <pc:chgData name="Finnegan, Andrew G" userId="f1c10e2c-3019-44a6-8702-b0f94429072a" providerId="ADAL" clId="{6A8545A3-9568-40BB-970B-84996DDCC3B4}" dt="2019-11-07T21:46:48.575" v="1345" actId="113"/>
        <pc:sldMkLst>
          <pc:docMk/>
          <pc:sldMk cId="1464760528" sldId="346"/>
        </pc:sldMkLst>
        <pc:spChg chg="mod">
          <ac:chgData name="Finnegan, Andrew G" userId="f1c10e2c-3019-44a6-8702-b0f94429072a" providerId="ADAL" clId="{6A8545A3-9568-40BB-970B-84996DDCC3B4}" dt="2019-11-07T21:46:48.575" v="1345" actId="113"/>
          <ac:spMkLst>
            <pc:docMk/>
            <pc:sldMk cId="1464760528" sldId="346"/>
            <ac:spMk id="2" creationId="{00000000-0000-0000-0000-000000000000}"/>
          </ac:spMkLst>
        </pc:spChg>
        <pc:spChg chg="mod">
          <ac:chgData name="Finnegan, Andrew G" userId="f1c10e2c-3019-44a6-8702-b0f94429072a" providerId="ADAL" clId="{6A8545A3-9568-40BB-970B-84996DDCC3B4}" dt="2019-11-07T21:45:57.755" v="1331" actId="2711"/>
          <ac:spMkLst>
            <pc:docMk/>
            <pc:sldMk cId="1464760528" sldId="346"/>
            <ac:spMk id="3" creationId="{00000000-0000-0000-0000-000000000000}"/>
          </ac:spMkLst>
        </pc:spChg>
      </pc:sldChg>
      <pc:sldChg chg="modSp">
        <pc:chgData name="Finnegan, Andrew G" userId="f1c10e2c-3019-44a6-8702-b0f94429072a" providerId="ADAL" clId="{6A8545A3-9568-40BB-970B-84996DDCC3B4}" dt="2019-11-07T21:46:52.391" v="1346" actId="113"/>
        <pc:sldMkLst>
          <pc:docMk/>
          <pc:sldMk cId="2127206229" sldId="347"/>
        </pc:sldMkLst>
        <pc:spChg chg="mod">
          <ac:chgData name="Finnegan, Andrew G" userId="f1c10e2c-3019-44a6-8702-b0f94429072a" providerId="ADAL" clId="{6A8545A3-9568-40BB-970B-84996DDCC3B4}" dt="2019-11-07T21:46:52.391" v="1346" actId="113"/>
          <ac:spMkLst>
            <pc:docMk/>
            <pc:sldMk cId="2127206229" sldId="347"/>
            <ac:spMk id="2" creationId="{CCA892E7-4ABA-1349-9C79-EAEEC0FA4493}"/>
          </ac:spMkLst>
        </pc:spChg>
        <pc:spChg chg="mod">
          <ac:chgData name="Finnegan, Andrew G" userId="f1c10e2c-3019-44a6-8702-b0f94429072a" providerId="ADAL" clId="{6A8545A3-9568-40BB-970B-84996DDCC3B4}" dt="2019-11-07T21:45:48.527" v="1329" actId="27636"/>
          <ac:spMkLst>
            <pc:docMk/>
            <pc:sldMk cId="2127206229" sldId="347"/>
            <ac:spMk id="3" creationId="{752736A1-4089-EE4D-A4A5-16AED7FB9BCE}"/>
          </ac:spMkLst>
        </pc:spChg>
      </pc:sldChg>
      <pc:sldChg chg="modSp">
        <pc:chgData name="Finnegan, Andrew G" userId="f1c10e2c-3019-44a6-8702-b0f94429072a" providerId="ADAL" clId="{6A8545A3-9568-40BB-970B-84996DDCC3B4}" dt="2019-11-07T21:46:55.760" v="1347" actId="113"/>
        <pc:sldMkLst>
          <pc:docMk/>
          <pc:sldMk cId="721894429" sldId="348"/>
        </pc:sldMkLst>
        <pc:spChg chg="mod">
          <ac:chgData name="Finnegan, Andrew G" userId="f1c10e2c-3019-44a6-8702-b0f94429072a" providerId="ADAL" clId="{6A8545A3-9568-40BB-970B-84996DDCC3B4}" dt="2019-11-07T21:46:55.760" v="1347" actId="113"/>
          <ac:spMkLst>
            <pc:docMk/>
            <pc:sldMk cId="721894429" sldId="348"/>
            <ac:spMk id="2" creationId="{6BB879FB-2D17-6D46-B1B3-4E9FDE871B72}"/>
          </ac:spMkLst>
        </pc:spChg>
        <pc:spChg chg="mod">
          <ac:chgData name="Finnegan, Andrew G" userId="f1c10e2c-3019-44a6-8702-b0f94429072a" providerId="ADAL" clId="{6A8545A3-9568-40BB-970B-84996DDCC3B4}" dt="2019-11-07T21:45:35.992" v="1325" actId="27636"/>
          <ac:spMkLst>
            <pc:docMk/>
            <pc:sldMk cId="721894429" sldId="348"/>
            <ac:spMk id="3" creationId="{07563F63-BDC6-D749-BF40-882E65C94F9B}"/>
          </ac:spMkLst>
        </pc:spChg>
      </pc:sldChg>
      <pc:sldChg chg="modSp">
        <pc:chgData name="Finnegan, Andrew G" userId="f1c10e2c-3019-44a6-8702-b0f94429072a" providerId="ADAL" clId="{6A8545A3-9568-40BB-970B-84996DDCC3B4}" dt="2019-11-07T21:46:59.040" v="1348" actId="113"/>
        <pc:sldMkLst>
          <pc:docMk/>
          <pc:sldMk cId="1394296576" sldId="349"/>
        </pc:sldMkLst>
        <pc:spChg chg="mod">
          <ac:chgData name="Finnegan, Andrew G" userId="f1c10e2c-3019-44a6-8702-b0f94429072a" providerId="ADAL" clId="{6A8545A3-9568-40BB-970B-84996DDCC3B4}" dt="2019-11-07T21:46:59.040" v="1348" actId="113"/>
          <ac:spMkLst>
            <pc:docMk/>
            <pc:sldMk cId="1394296576" sldId="349"/>
            <ac:spMk id="2" creationId="{00000000-0000-0000-0000-000000000000}"/>
          </ac:spMkLst>
        </pc:spChg>
        <pc:spChg chg="mod">
          <ac:chgData name="Finnegan, Andrew G" userId="f1c10e2c-3019-44a6-8702-b0f94429072a" providerId="ADAL" clId="{6A8545A3-9568-40BB-970B-84996DDCC3B4}" dt="2019-11-07T21:45:26.420" v="1321" actId="2711"/>
          <ac:spMkLst>
            <pc:docMk/>
            <pc:sldMk cId="1394296576" sldId="349"/>
            <ac:spMk id="3" creationId="{00000000-0000-0000-0000-000000000000}"/>
          </ac:spMkLst>
        </pc:spChg>
        <pc:picChg chg="mod">
          <ac:chgData name="Finnegan, Andrew G" userId="f1c10e2c-3019-44a6-8702-b0f94429072a" providerId="ADAL" clId="{6A8545A3-9568-40BB-970B-84996DDCC3B4}" dt="2019-11-07T21:33:05.846" v="596" actId="962"/>
          <ac:picMkLst>
            <pc:docMk/>
            <pc:sldMk cId="1394296576" sldId="349"/>
            <ac:picMk id="4" creationId="{00000000-0000-0000-0000-000000000000}"/>
          </ac:picMkLst>
        </pc:picChg>
      </pc:sldChg>
      <pc:sldChg chg="modSp">
        <pc:chgData name="Finnegan, Andrew G" userId="f1c10e2c-3019-44a6-8702-b0f94429072a" providerId="ADAL" clId="{6A8545A3-9568-40BB-970B-84996DDCC3B4}" dt="2019-11-07T21:47:27.375" v="1367" actId="404"/>
        <pc:sldMkLst>
          <pc:docMk/>
          <pc:sldMk cId="446992103" sldId="350"/>
        </pc:sldMkLst>
        <pc:spChg chg="mod">
          <ac:chgData name="Finnegan, Andrew G" userId="f1c10e2c-3019-44a6-8702-b0f94429072a" providerId="ADAL" clId="{6A8545A3-9568-40BB-970B-84996DDCC3B4}" dt="2019-11-07T21:47:27.375" v="1367" actId="404"/>
          <ac:spMkLst>
            <pc:docMk/>
            <pc:sldMk cId="446992103" sldId="350"/>
            <ac:spMk id="2" creationId="{00000000-0000-0000-0000-000000000000}"/>
          </ac:spMkLst>
        </pc:spChg>
        <pc:spChg chg="mod">
          <ac:chgData name="Finnegan, Andrew G" userId="f1c10e2c-3019-44a6-8702-b0f94429072a" providerId="ADAL" clId="{6A8545A3-9568-40BB-970B-84996DDCC3B4}" dt="2019-11-07T21:45:08.071" v="1316" actId="27636"/>
          <ac:spMkLst>
            <pc:docMk/>
            <pc:sldMk cId="446992103" sldId="350"/>
            <ac:spMk id="3" creationId="{00000000-0000-0000-0000-000000000000}"/>
          </ac:spMkLst>
        </pc:spChg>
        <pc:spChg chg="mod">
          <ac:chgData name="Finnegan, Andrew G" userId="f1c10e2c-3019-44a6-8702-b0f94429072a" providerId="ADAL" clId="{6A8545A3-9568-40BB-970B-84996DDCC3B4}" dt="2019-11-07T21:35:14.952" v="598" actId="962"/>
          <ac:spMkLst>
            <pc:docMk/>
            <pc:sldMk cId="446992103" sldId="350"/>
            <ac:spMk id="5" creationId="{00000000-0000-0000-0000-000000000000}"/>
          </ac:spMkLst>
        </pc:spChg>
      </pc:sldChg>
      <pc:sldChg chg="modSp">
        <pc:chgData name="Finnegan, Andrew G" userId="f1c10e2c-3019-44a6-8702-b0f94429072a" providerId="ADAL" clId="{6A8545A3-9568-40BB-970B-84996DDCC3B4}" dt="2019-11-07T21:45:19.343" v="1320" actId="113"/>
        <pc:sldMkLst>
          <pc:docMk/>
          <pc:sldMk cId="2241261545" sldId="351"/>
        </pc:sldMkLst>
        <pc:spChg chg="mod">
          <ac:chgData name="Finnegan, Andrew G" userId="f1c10e2c-3019-44a6-8702-b0f94429072a" providerId="ADAL" clId="{6A8545A3-9568-40BB-970B-84996DDCC3B4}" dt="2019-11-07T21:45:19.343" v="1320" actId="113"/>
          <ac:spMkLst>
            <pc:docMk/>
            <pc:sldMk cId="2241261545" sldId="351"/>
            <ac:spMk id="2" creationId="{00000000-0000-0000-0000-000000000000}"/>
          </ac:spMkLst>
        </pc:spChg>
        <pc:spChg chg="mod">
          <ac:chgData name="Finnegan, Andrew G" userId="f1c10e2c-3019-44a6-8702-b0f94429072a" providerId="ADAL" clId="{6A8545A3-9568-40BB-970B-84996DDCC3B4}" dt="2019-11-07T21:44:46.289" v="1307" actId="27636"/>
          <ac:spMkLst>
            <pc:docMk/>
            <pc:sldMk cId="2241261545" sldId="351"/>
            <ac:spMk id="3" creationId="{00000000-0000-0000-0000-000000000000}"/>
          </ac:spMkLst>
        </pc:spChg>
      </pc:sldChg>
      <pc:sldChg chg="modSp">
        <pc:chgData name="Finnegan, Andrew G" userId="f1c10e2c-3019-44a6-8702-b0f94429072a" providerId="ADAL" clId="{6A8545A3-9568-40BB-970B-84996DDCC3B4}" dt="2019-11-07T21:47:35.728" v="1368" actId="113"/>
        <pc:sldMkLst>
          <pc:docMk/>
          <pc:sldMk cId="1896037562" sldId="352"/>
        </pc:sldMkLst>
        <pc:spChg chg="mod">
          <ac:chgData name="Finnegan, Andrew G" userId="f1c10e2c-3019-44a6-8702-b0f94429072a" providerId="ADAL" clId="{6A8545A3-9568-40BB-970B-84996DDCC3B4}" dt="2019-11-07T21:47:35.728" v="1368" actId="113"/>
          <ac:spMkLst>
            <pc:docMk/>
            <pc:sldMk cId="1896037562" sldId="352"/>
            <ac:spMk id="2" creationId="{00000000-0000-0000-0000-000000000000}"/>
          </ac:spMkLst>
        </pc:spChg>
        <pc:spChg chg="mod">
          <ac:chgData name="Finnegan, Andrew G" userId="f1c10e2c-3019-44a6-8702-b0f94429072a" providerId="ADAL" clId="{6A8545A3-9568-40BB-970B-84996DDCC3B4}" dt="2019-11-07T21:44:37.481" v="1304" actId="2711"/>
          <ac:spMkLst>
            <pc:docMk/>
            <pc:sldMk cId="1896037562" sldId="352"/>
            <ac:spMk id="3" creationId="{00000000-0000-0000-0000-000000000000}"/>
          </ac:spMkLst>
        </pc:spChg>
        <pc:picChg chg="mod">
          <ac:chgData name="Finnegan, Andrew G" userId="f1c10e2c-3019-44a6-8702-b0f94429072a" providerId="ADAL" clId="{6A8545A3-9568-40BB-970B-84996DDCC3B4}" dt="2019-11-07T21:37:16.745" v="798" actId="962"/>
          <ac:picMkLst>
            <pc:docMk/>
            <pc:sldMk cId="1896037562" sldId="352"/>
            <ac:picMk id="4" creationId="{00000000-0000-0000-0000-000000000000}"/>
          </ac:picMkLst>
        </pc:picChg>
        <pc:picChg chg="mod">
          <ac:chgData name="Finnegan, Andrew G" userId="f1c10e2c-3019-44a6-8702-b0f94429072a" providerId="ADAL" clId="{6A8545A3-9568-40BB-970B-84996DDCC3B4}" dt="2019-11-07T21:37:53.787" v="918" actId="962"/>
          <ac:picMkLst>
            <pc:docMk/>
            <pc:sldMk cId="1896037562" sldId="352"/>
            <ac:picMk id="7" creationId="{00000000-0000-0000-0000-000000000000}"/>
          </ac:picMkLst>
        </pc:picChg>
      </pc:sldChg>
      <pc:sldChg chg="modSp">
        <pc:chgData name="Finnegan, Andrew G" userId="f1c10e2c-3019-44a6-8702-b0f94429072a" providerId="ADAL" clId="{6A8545A3-9568-40BB-970B-84996DDCC3B4}" dt="2019-11-07T21:47:48.201" v="1371" actId="113"/>
        <pc:sldMkLst>
          <pc:docMk/>
          <pc:sldMk cId="2348059278" sldId="353"/>
        </pc:sldMkLst>
        <pc:spChg chg="mod">
          <ac:chgData name="Finnegan, Andrew G" userId="f1c10e2c-3019-44a6-8702-b0f94429072a" providerId="ADAL" clId="{6A8545A3-9568-40BB-970B-84996DDCC3B4}" dt="2019-11-07T21:47:48.201" v="1371" actId="113"/>
          <ac:spMkLst>
            <pc:docMk/>
            <pc:sldMk cId="2348059278" sldId="353"/>
            <ac:spMk id="2" creationId="{00000000-0000-0000-0000-000000000000}"/>
          </ac:spMkLst>
        </pc:spChg>
        <pc:spChg chg="mod">
          <ac:chgData name="Finnegan, Andrew G" userId="f1c10e2c-3019-44a6-8702-b0f94429072a" providerId="ADAL" clId="{6A8545A3-9568-40BB-970B-84996DDCC3B4}" dt="2019-11-07T21:47:45.925" v="1370" actId="2711"/>
          <ac:spMkLst>
            <pc:docMk/>
            <pc:sldMk cId="2348059278" sldId="353"/>
            <ac:spMk id="3" creationId="{00000000-0000-0000-0000-000000000000}"/>
          </ac:spMkLst>
        </pc:spChg>
        <pc:picChg chg="mod">
          <ac:chgData name="Finnegan, Andrew G" userId="f1c10e2c-3019-44a6-8702-b0f94429072a" providerId="ADAL" clId="{6A8545A3-9568-40BB-970B-84996DDCC3B4}" dt="2019-11-07T21:38:47.307" v="1055" actId="962"/>
          <ac:picMkLst>
            <pc:docMk/>
            <pc:sldMk cId="2348059278" sldId="353"/>
            <ac:picMk id="5" creationId="{00000000-0000-0000-0000-000000000000}"/>
          </ac:picMkLst>
        </pc:picChg>
        <pc:picChg chg="mod">
          <ac:chgData name="Finnegan, Andrew G" userId="f1c10e2c-3019-44a6-8702-b0f94429072a" providerId="ADAL" clId="{6A8545A3-9568-40BB-970B-84996DDCC3B4}" dt="2019-11-07T21:39:37.017" v="1271" actId="962"/>
          <ac:picMkLst>
            <pc:docMk/>
            <pc:sldMk cId="2348059278" sldId="353"/>
            <ac:picMk id="6" creationId="{00000000-0000-0000-0000-000000000000}"/>
          </ac:picMkLst>
        </pc:picChg>
        <pc:picChg chg="mod">
          <ac:chgData name="Finnegan, Andrew G" userId="f1c10e2c-3019-44a6-8702-b0f94429072a" providerId="ADAL" clId="{6A8545A3-9568-40BB-970B-84996DDCC3B4}" dt="2019-11-07T21:39:21.514" v="1269" actId="962"/>
          <ac:picMkLst>
            <pc:docMk/>
            <pc:sldMk cId="2348059278" sldId="353"/>
            <ac:picMk id="7" creationId="{00000000-0000-0000-0000-000000000000}"/>
          </ac:picMkLst>
        </pc:picChg>
      </pc:sldChg>
      <pc:sldChg chg="modSp">
        <pc:chgData name="Finnegan, Andrew G" userId="f1c10e2c-3019-44a6-8702-b0f94429072a" providerId="ADAL" clId="{6A8545A3-9568-40BB-970B-84996DDCC3B4}" dt="2019-11-07T21:47:52.832" v="1372" actId="113"/>
        <pc:sldMkLst>
          <pc:docMk/>
          <pc:sldMk cId="2244030890" sldId="354"/>
        </pc:sldMkLst>
        <pc:spChg chg="mod">
          <ac:chgData name="Finnegan, Andrew G" userId="f1c10e2c-3019-44a6-8702-b0f94429072a" providerId="ADAL" clId="{6A8545A3-9568-40BB-970B-84996DDCC3B4}" dt="2019-11-07T21:47:52.832" v="1372" actId="113"/>
          <ac:spMkLst>
            <pc:docMk/>
            <pc:sldMk cId="2244030890" sldId="354"/>
            <ac:spMk id="2" creationId="{00000000-0000-0000-0000-000000000000}"/>
          </ac:spMkLst>
        </pc:spChg>
        <pc:spChg chg="mod">
          <ac:chgData name="Finnegan, Andrew G" userId="f1c10e2c-3019-44a6-8702-b0f94429072a" providerId="ADAL" clId="{6A8545A3-9568-40BB-970B-84996DDCC3B4}" dt="2019-11-07T21:44:27.138" v="1302" actId="2711"/>
          <ac:spMkLst>
            <pc:docMk/>
            <pc:sldMk cId="2244030890" sldId="354"/>
            <ac:spMk id="3" creationId="{00000000-0000-0000-0000-000000000000}"/>
          </ac:spMkLst>
        </pc:spChg>
      </pc:sldChg>
      <pc:sldChg chg="modSp">
        <pc:chgData name="Finnegan, Andrew G" userId="f1c10e2c-3019-44a6-8702-b0f94429072a" providerId="ADAL" clId="{6A8545A3-9568-40BB-970B-84996DDCC3B4}" dt="2019-11-07T21:48:11.895" v="1395" actId="404"/>
        <pc:sldMkLst>
          <pc:docMk/>
          <pc:sldMk cId="1746478997" sldId="355"/>
        </pc:sldMkLst>
        <pc:spChg chg="mod">
          <ac:chgData name="Finnegan, Andrew G" userId="f1c10e2c-3019-44a6-8702-b0f94429072a" providerId="ADAL" clId="{6A8545A3-9568-40BB-970B-84996DDCC3B4}" dt="2019-11-07T21:48:11.895" v="1395" actId="404"/>
          <ac:spMkLst>
            <pc:docMk/>
            <pc:sldMk cId="1746478997" sldId="355"/>
            <ac:spMk id="2" creationId="{00000000-0000-0000-0000-000000000000}"/>
          </ac:spMkLst>
        </pc:spChg>
        <pc:spChg chg="mod">
          <ac:chgData name="Finnegan, Andrew G" userId="f1c10e2c-3019-44a6-8702-b0f94429072a" providerId="ADAL" clId="{6A8545A3-9568-40BB-970B-84996DDCC3B4}" dt="2019-11-07T21:44:18.187" v="1300" actId="2711"/>
          <ac:spMkLst>
            <pc:docMk/>
            <pc:sldMk cId="1746478997" sldId="355"/>
            <ac:spMk id="3" creationId="{00000000-0000-0000-0000-000000000000}"/>
          </ac:spMkLst>
        </pc:spChg>
      </pc:sldChg>
      <pc:sldChg chg="modSp">
        <pc:chgData name="Finnegan, Andrew G" userId="f1c10e2c-3019-44a6-8702-b0f94429072a" providerId="ADAL" clId="{6A8545A3-9568-40BB-970B-84996DDCC3B4}" dt="2019-11-07T21:48:26.641" v="1396" actId="113"/>
        <pc:sldMkLst>
          <pc:docMk/>
          <pc:sldMk cId="2785916549" sldId="356"/>
        </pc:sldMkLst>
        <pc:spChg chg="mod">
          <ac:chgData name="Finnegan, Andrew G" userId="f1c10e2c-3019-44a6-8702-b0f94429072a" providerId="ADAL" clId="{6A8545A3-9568-40BB-970B-84996DDCC3B4}" dt="2019-11-07T21:48:26.641" v="1396" actId="113"/>
          <ac:spMkLst>
            <pc:docMk/>
            <pc:sldMk cId="2785916549" sldId="356"/>
            <ac:spMk id="2" creationId="{B91CEE7A-E583-6F48-85B7-3186EFCFD992}"/>
          </ac:spMkLst>
        </pc:spChg>
        <pc:spChg chg="mod">
          <ac:chgData name="Finnegan, Andrew G" userId="f1c10e2c-3019-44a6-8702-b0f94429072a" providerId="ADAL" clId="{6A8545A3-9568-40BB-970B-84996DDCC3B4}" dt="2019-11-07T21:44:06.120" v="1298" actId="27636"/>
          <ac:spMkLst>
            <pc:docMk/>
            <pc:sldMk cId="2785916549" sldId="356"/>
            <ac:spMk id="3" creationId="{7C2D73F9-D953-9F4E-AC52-7DE1A6D42B5C}"/>
          </ac:spMkLst>
        </pc:spChg>
      </pc:sldChg>
      <pc:sldChg chg="modSp">
        <pc:chgData name="Finnegan, Andrew G" userId="f1c10e2c-3019-44a6-8702-b0f94429072a" providerId="ADAL" clId="{6A8545A3-9568-40BB-970B-84996DDCC3B4}" dt="2019-11-07T21:48:30.209" v="1397" actId="113"/>
        <pc:sldMkLst>
          <pc:docMk/>
          <pc:sldMk cId="2982345382" sldId="357"/>
        </pc:sldMkLst>
        <pc:spChg chg="mod">
          <ac:chgData name="Finnegan, Andrew G" userId="f1c10e2c-3019-44a6-8702-b0f94429072a" providerId="ADAL" clId="{6A8545A3-9568-40BB-970B-84996DDCC3B4}" dt="2019-11-07T21:48:30.209" v="1397" actId="113"/>
          <ac:spMkLst>
            <pc:docMk/>
            <pc:sldMk cId="2982345382" sldId="357"/>
            <ac:spMk id="2" creationId="{00000000-0000-0000-0000-000000000000}"/>
          </ac:spMkLst>
        </pc:spChg>
        <pc:spChg chg="mod">
          <ac:chgData name="Finnegan, Andrew G" userId="f1c10e2c-3019-44a6-8702-b0f94429072a" providerId="ADAL" clId="{6A8545A3-9568-40BB-970B-84996DDCC3B4}" dt="2019-11-07T21:43:58.193" v="1295" actId="2711"/>
          <ac:spMkLst>
            <pc:docMk/>
            <pc:sldMk cId="2982345382" sldId="357"/>
            <ac:spMk id="3" creationId="{00000000-0000-0000-0000-000000000000}"/>
          </ac:spMkLst>
        </pc:spChg>
      </pc:sldChg>
      <pc:sldChg chg="modSp">
        <pc:chgData name="Finnegan, Andrew G" userId="f1c10e2c-3019-44a6-8702-b0f94429072a" providerId="ADAL" clId="{6A8545A3-9568-40BB-970B-84996DDCC3B4}" dt="2019-11-07T21:48:36.592" v="1399" actId="113"/>
        <pc:sldMkLst>
          <pc:docMk/>
          <pc:sldMk cId="95267202" sldId="358"/>
        </pc:sldMkLst>
        <pc:spChg chg="mod">
          <ac:chgData name="Finnegan, Andrew G" userId="f1c10e2c-3019-44a6-8702-b0f94429072a" providerId="ADAL" clId="{6A8545A3-9568-40BB-970B-84996DDCC3B4}" dt="2019-11-07T21:48:36.592" v="1399" actId="113"/>
          <ac:spMkLst>
            <pc:docMk/>
            <pc:sldMk cId="95267202" sldId="358"/>
            <ac:spMk id="2" creationId="{0A898B38-48EB-CB43-8C9F-7F226CB7643F}"/>
          </ac:spMkLst>
        </pc:spChg>
        <pc:spChg chg="mod">
          <ac:chgData name="Finnegan, Andrew G" userId="f1c10e2c-3019-44a6-8702-b0f94429072a" providerId="ADAL" clId="{6A8545A3-9568-40BB-970B-84996DDCC3B4}" dt="2019-11-07T21:43:51.229" v="1294" actId="27636"/>
          <ac:spMkLst>
            <pc:docMk/>
            <pc:sldMk cId="95267202" sldId="358"/>
            <ac:spMk id="3" creationId="{B8D427B4-3425-D441-B3AC-048BABD1852D}"/>
          </ac:spMkLst>
        </pc:spChg>
      </pc:sldChg>
      <pc:sldChg chg="addSp delSp modSp">
        <pc:chgData name="Finnegan, Andrew G" userId="f1c10e2c-3019-44a6-8702-b0f94429072a" providerId="ADAL" clId="{6A8545A3-9568-40BB-970B-84996DDCC3B4}" dt="2019-11-07T21:50:06.273" v="1407" actId="478"/>
        <pc:sldMkLst>
          <pc:docMk/>
          <pc:sldMk cId="2277056548" sldId="359"/>
        </pc:sldMkLst>
        <pc:spChg chg="add mod">
          <ac:chgData name="Finnegan, Andrew G" userId="f1c10e2c-3019-44a6-8702-b0f94429072a" providerId="ADAL" clId="{6A8545A3-9568-40BB-970B-84996DDCC3B4}" dt="2019-11-07T21:49:52.800" v="1406" actId="1076"/>
          <ac:spMkLst>
            <pc:docMk/>
            <pc:sldMk cId="2277056548" sldId="359"/>
            <ac:spMk id="2" creationId="{16091216-B91E-4A41-89A1-392EC3B978CF}"/>
          </ac:spMkLst>
        </pc:spChg>
        <pc:spChg chg="del mod">
          <ac:chgData name="Finnegan, Andrew G" userId="f1c10e2c-3019-44a6-8702-b0f94429072a" providerId="ADAL" clId="{6A8545A3-9568-40BB-970B-84996DDCC3B4}" dt="2019-11-07T21:50:06.273" v="1407" actId="478"/>
          <ac:spMkLst>
            <pc:docMk/>
            <pc:sldMk cId="2277056548" sldId="359"/>
            <ac:spMk id="3" creationId="{00000000-0000-0000-0000-000000000000}"/>
          </ac:spMkLst>
        </pc:spChg>
      </pc:sldChg>
      <pc:sldMasterChg chg="setBg modSldLayout">
        <pc:chgData name="Finnegan, Andrew G" userId="f1c10e2c-3019-44a6-8702-b0f94429072a" providerId="ADAL" clId="{6A8545A3-9568-40BB-970B-84996DDCC3B4}" dt="2019-11-07T21:28:09.762" v="74"/>
        <pc:sldMasterMkLst>
          <pc:docMk/>
          <pc:sldMasterMk cId="1078101814" sldId="2147483684"/>
        </pc:sldMasterMkLst>
        <pc:sldLayoutChg chg="addSp delSp modSp setBg">
          <pc:chgData name="Finnegan, Andrew G" userId="f1c10e2c-3019-44a6-8702-b0f94429072a" providerId="ADAL" clId="{6A8545A3-9568-40BB-970B-84996DDCC3B4}" dt="2019-11-07T21:28:09.762" v="74"/>
          <pc:sldLayoutMkLst>
            <pc:docMk/>
            <pc:sldMasterMk cId="1078101814" sldId="2147483684"/>
            <pc:sldLayoutMk cId="1197779123" sldId="2147483685"/>
          </pc:sldLayoutMkLst>
          <pc:picChg chg="add del mod">
            <ac:chgData name="Finnegan, Andrew G" userId="f1c10e2c-3019-44a6-8702-b0f94429072a" providerId="ADAL" clId="{6A8545A3-9568-40BB-970B-84996DDCC3B4}" dt="2019-11-07T21:24:38.851" v="38" actId="478"/>
            <ac:picMkLst>
              <pc:docMk/>
              <pc:sldMasterMk cId="1078101814" sldId="2147483684"/>
              <pc:sldLayoutMk cId="1197779123" sldId="2147483685"/>
              <ac:picMk id="8" creationId="{00000000-0000-0000-0000-000000000000}"/>
            </ac:picMkLst>
          </pc:picChg>
        </pc:sldLayoutChg>
        <pc:sldLayoutChg chg="setBg">
          <pc:chgData name="Finnegan, Andrew G" userId="f1c10e2c-3019-44a6-8702-b0f94429072a" providerId="ADAL" clId="{6A8545A3-9568-40BB-970B-84996DDCC3B4}" dt="2019-11-07T21:28:09.762" v="74"/>
          <pc:sldLayoutMkLst>
            <pc:docMk/>
            <pc:sldMasterMk cId="1078101814" sldId="2147483684"/>
            <pc:sldLayoutMk cId="2227722630" sldId="2147483686"/>
          </pc:sldLayoutMkLst>
        </pc:sldLayoutChg>
        <pc:sldLayoutChg chg="setBg">
          <pc:chgData name="Finnegan, Andrew G" userId="f1c10e2c-3019-44a6-8702-b0f94429072a" providerId="ADAL" clId="{6A8545A3-9568-40BB-970B-84996DDCC3B4}" dt="2019-11-07T21:28:09.762" v="74"/>
          <pc:sldLayoutMkLst>
            <pc:docMk/>
            <pc:sldMasterMk cId="1078101814" sldId="2147483684"/>
            <pc:sldLayoutMk cId="4071004881" sldId="2147483687"/>
          </pc:sldLayoutMkLst>
        </pc:sldLayoutChg>
        <pc:sldLayoutChg chg="setBg">
          <pc:chgData name="Finnegan, Andrew G" userId="f1c10e2c-3019-44a6-8702-b0f94429072a" providerId="ADAL" clId="{6A8545A3-9568-40BB-970B-84996DDCC3B4}" dt="2019-11-07T21:28:09.762" v="74"/>
          <pc:sldLayoutMkLst>
            <pc:docMk/>
            <pc:sldMasterMk cId="1078101814" sldId="2147483684"/>
            <pc:sldLayoutMk cId="3365666756" sldId="2147483688"/>
          </pc:sldLayoutMkLst>
        </pc:sldLayoutChg>
        <pc:sldLayoutChg chg="setBg">
          <pc:chgData name="Finnegan, Andrew G" userId="f1c10e2c-3019-44a6-8702-b0f94429072a" providerId="ADAL" clId="{6A8545A3-9568-40BB-970B-84996DDCC3B4}" dt="2019-11-07T21:28:09.762" v="74"/>
          <pc:sldLayoutMkLst>
            <pc:docMk/>
            <pc:sldMasterMk cId="1078101814" sldId="2147483684"/>
            <pc:sldLayoutMk cId="1096333811" sldId="2147483689"/>
          </pc:sldLayoutMkLst>
        </pc:sldLayoutChg>
        <pc:sldLayoutChg chg="setBg">
          <pc:chgData name="Finnegan, Andrew G" userId="f1c10e2c-3019-44a6-8702-b0f94429072a" providerId="ADAL" clId="{6A8545A3-9568-40BB-970B-84996DDCC3B4}" dt="2019-11-07T21:28:09.762" v="74"/>
          <pc:sldLayoutMkLst>
            <pc:docMk/>
            <pc:sldMasterMk cId="1078101814" sldId="2147483684"/>
            <pc:sldLayoutMk cId="1470942199" sldId="2147483690"/>
          </pc:sldLayoutMkLst>
        </pc:sldLayoutChg>
        <pc:sldLayoutChg chg="setBg">
          <pc:chgData name="Finnegan, Andrew G" userId="f1c10e2c-3019-44a6-8702-b0f94429072a" providerId="ADAL" clId="{6A8545A3-9568-40BB-970B-84996DDCC3B4}" dt="2019-11-07T21:28:09.762" v="74"/>
          <pc:sldLayoutMkLst>
            <pc:docMk/>
            <pc:sldMasterMk cId="1078101814" sldId="2147483684"/>
            <pc:sldLayoutMk cId="1252642524" sldId="2147483691"/>
          </pc:sldLayoutMkLst>
        </pc:sldLayoutChg>
        <pc:sldLayoutChg chg="setBg">
          <pc:chgData name="Finnegan, Andrew G" userId="f1c10e2c-3019-44a6-8702-b0f94429072a" providerId="ADAL" clId="{6A8545A3-9568-40BB-970B-84996DDCC3B4}" dt="2019-11-07T21:28:09.762" v="74"/>
          <pc:sldLayoutMkLst>
            <pc:docMk/>
            <pc:sldMasterMk cId="1078101814" sldId="2147483684"/>
            <pc:sldLayoutMk cId="185859357" sldId="2147483692"/>
          </pc:sldLayoutMkLst>
        </pc:sldLayoutChg>
        <pc:sldLayoutChg chg="setBg">
          <pc:chgData name="Finnegan, Andrew G" userId="f1c10e2c-3019-44a6-8702-b0f94429072a" providerId="ADAL" clId="{6A8545A3-9568-40BB-970B-84996DDCC3B4}" dt="2019-11-07T21:28:09.762" v="74"/>
          <pc:sldLayoutMkLst>
            <pc:docMk/>
            <pc:sldMasterMk cId="1078101814" sldId="2147483684"/>
            <pc:sldLayoutMk cId="130395549" sldId="2147483693"/>
          </pc:sldLayoutMkLst>
        </pc:sldLayoutChg>
        <pc:sldLayoutChg chg="setBg">
          <pc:chgData name="Finnegan, Andrew G" userId="f1c10e2c-3019-44a6-8702-b0f94429072a" providerId="ADAL" clId="{6A8545A3-9568-40BB-970B-84996DDCC3B4}" dt="2019-11-07T21:28:09.762" v="74"/>
          <pc:sldLayoutMkLst>
            <pc:docMk/>
            <pc:sldMasterMk cId="1078101814" sldId="2147483684"/>
            <pc:sldLayoutMk cId="1207840331" sldId="2147483694"/>
          </pc:sldLayoutMkLst>
        </pc:sldLayoutChg>
        <pc:sldLayoutChg chg="setBg">
          <pc:chgData name="Finnegan, Andrew G" userId="f1c10e2c-3019-44a6-8702-b0f94429072a" providerId="ADAL" clId="{6A8545A3-9568-40BB-970B-84996DDCC3B4}" dt="2019-11-07T21:28:09.762" v="74"/>
          <pc:sldLayoutMkLst>
            <pc:docMk/>
            <pc:sldMasterMk cId="1078101814" sldId="2147483684"/>
            <pc:sldLayoutMk cId="1879271968" sldId="2147483695"/>
          </pc:sldLayoutMkLst>
        </pc:sldLayoutChg>
      </pc:sldMasterChg>
    </pc:docChg>
  </pc:docChgLst>
  <pc:docChgLst>
    <pc:chgData name="Scarcella, Deanna M" userId="S::dscarcella@ets.org::3d1176cd-5e7a-406d-a939-96396449bd2e" providerId="AD" clId="Web-{CEA1DF3E-0BB3-87DC-90A4-6BADDA225BEB}"/>
    <pc:docChg chg="modSld">
      <pc:chgData name="Scarcella, Deanna M" userId="S::dscarcella@ets.org::3d1176cd-5e7a-406d-a939-96396449bd2e" providerId="AD" clId="Web-{CEA1DF3E-0BB3-87DC-90A4-6BADDA225BEB}" dt="2020-01-02T19:44:46.232" v="11"/>
      <pc:docMkLst>
        <pc:docMk/>
      </pc:docMkLst>
      <pc:sldChg chg="modNotes">
        <pc:chgData name="Scarcella, Deanna M" userId="S::dscarcella@ets.org::3d1176cd-5e7a-406d-a939-96396449bd2e" providerId="AD" clId="Web-{CEA1DF3E-0BB3-87DC-90A4-6BADDA225BEB}" dt="2020-01-02T19:42:50.055" v="0"/>
        <pc:sldMkLst>
          <pc:docMk/>
          <pc:sldMk cId="2559355746" sldId="345"/>
        </pc:sldMkLst>
      </pc:sldChg>
      <pc:sldChg chg="modNotes">
        <pc:chgData name="Scarcella, Deanna M" userId="S::dscarcella@ets.org::3d1176cd-5e7a-406d-a939-96396449bd2e" providerId="AD" clId="Web-{CEA1DF3E-0BB3-87DC-90A4-6BADDA225BEB}" dt="2020-01-02T19:43:03.086" v="1"/>
        <pc:sldMkLst>
          <pc:docMk/>
          <pc:sldMk cId="1464760528" sldId="346"/>
        </pc:sldMkLst>
      </pc:sldChg>
      <pc:sldChg chg="modNotes">
        <pc:chgData name="Scarcella, Deanna M" userId="S::dscarcella@ets.org::3d1176cd-5e7a-406d-a939-96396449bd2e" providerId="AD" clId="Web-{CEA1DF3E-0BB3-87DC-90A4-6BADDA225BEB}" dt="2020-01-02T19:44:46.232" v="11"/>
        <pc:sldMkLst>
          <pc:docMk/>
          <pc:sldMk cId="721894429" sldId="348"/>
        </pc:sldMkLst>
      </pc:sldChg>
      <pc:sldChg chg="modNotes">
        <pc:chgData name="Scarcella, Deanna M" userId="S::dscarcella@ets.org::3d1176cd-5e7a-406d-a939-96396449bd2e" providerId="AD" clId="Web-{CEA1DF3E-0BB3-87DC-90A4-6BADDA225BEB}" dt="2020-01-02T19:43:50.682" v="7"/>
        <pc:sldMkLst>
          <pc:docMk/>
          <pc:sldMk cId="2348059278" sldId="353"/>
        </pc:sldMkLst>
      </pc:sldChg>
      <pc:sldChg chg="modNotes">
        <pc:chgData name="Scarcella, Deanna M" userId="S::dscarcella@ets.org::3d1176cd-5e7a-406d-a939-96396449bd2e" providerId="AD" clId="Web-{CEA1DF3E-0BB3-87DC-90A4-6BADDA225BEB}" dt="2020-01-02T19:44:06.074" v="10"/>
        <pc:sldMkLst>
          <pc:docMk/>
          <pc:sldMk cId="2982345382" sldId="357"/>
        </pc:sldMkLst>
      </pc:sldChg>
    </pc:docChg>
  </pc:docChgLst>
  <pc:docChgLst>
    <pc:chgData clId="Web-{7A81A0D1-3691-420F-B3F1-9B04B06B94EE}"/>
  </pc:docChgLst>
  <pc:docChgLst>
    <pc:chgData name="Kinney, Kris Anne" userId="07bc3bd4-612e-4683-9e44-204af3bdea8d" providerId="ADAL" clId="{5A6FC834-E672-F745-A804-4E3DCD707AFA}"/>
    <pc:docChg chg="modSld">
      <pc:chgData name="Kinney, Kris Anne" userId="07bc3bd4-612e-4683-9e44-204af3bdea8d" providerId="ADAL" clId="{5A6FC834-E672-F745-A804-4E3DCD707AFA}" dt="2019-11-08T20:16:22.051" v="29" actId="20577"/>
      <pc:docMkLst>
        <pc:docMk/>
      </pc:docMkLst>
      <pc:sldChg chg="modSp">
        <pc:chgData name="Kinney, Kris Anne" userId="07bc3bd4-612e-4683-9e44-204af3bdea8d" providerId="ADAL" clId="{5A6FC834-E672-F745-A804-4E3DCD707AFA}" dt="2019-11-08T20:16:04.469" v="26" actId="1076"/>
        <pc:sldMkLst>
          <pc:docMk/>
          <pc:sldMk cId="1394296576" sldId="349"/>
        </pc:sldMkLst>
        <pc:picChg chg="mod">
          <ac:chgData name="Kinney, Kris Anne" userId="07bc3bd4-612e-4683-9e44-204af3bdea8d" providerId="ADAL" clId="{5A6FC834-E672-F745-A804-4E3DCD707AFA}" dt="2019-11-08T20:16:04.469" v="26" actId="1076"/>
          <ac:picMkLst>
            <pc:docMk/>
            <pc:sldMk cId="1394296576" sldId="349"/>
            <ac:picMk id="4" creationId="{00000000-0000-0000-0000-000000000000}"/>
          </ac:picMkLst>
        </pc:picChg>
      </pc:sldChg>
      <pc:sldChg chg="modSp">
        <pc:chgData name="Kinney, Kris Anne" userId="07bc3bd4-612e-4683-9e44-204af3bdea8d" providerId="ADAL" clId="{5A6FC834-E672-F745-A804-4E3DCD707AFA}" dt="2019-11-08T20:16:22.051" v="29" actId="20577"/>
        <pc:sldMkLst>
          <pc:docMk/>
          <pc:sldMk cId="446992103" sldId="350"/>
        </pc:sldMkLst>
        <pc:spChg chg="mod">
          <ac:chgData name="Kinney, Kris Anne" userId="07bc3bd4-612e-4683-9e44-204af3bdea8d" providerId="ADAL" clId="{5A6FC834-E672-F745-A804-4E3DCD707AFA}" dt="2019-11-08T19:58:37.600" v="25" actId="20577"/>
          <ac:spMkLst>
            <pc:docMk/>
            <pc:sldMk cId="446992103" sldId="350"/>
            <ac:spMk id="2" creationId="{00000000-0000-0000-0000-000000000000}"/>
          </ac:spMkLst>
        </pc:spChg>
        <pc:spChg chg="mod">
          <ac:chgData name="Kinney, Kris Anne" userId="07bc3bd4-612e-4683-9e44-204af3bdea8d" providerId="ADAL" clId="{5A6FC834-E672-F745-A804-4E3DCD707AFA}" dt="2019-11-08T20:16:22.051" v="29" actId="20577"/>
          <ac:spMkLst>
            <pc:docMk/>
            <pc:sldMk cId="446992103" sldId="350"/>
            <ac:spMk id="5" creationId="{00000000-0000-0000-0000-000000000000}"/>
          </ac:spMkLst>
        </pc:spChg>
      </pc:sldChg>
      <pc:sldChg chg="modSp">
        <pc:chgData name="Kinney, Kris Anne" userId="07bc3bd4-612e-4683-9e44-204af3bdea8d" providerId="ADAL" clId="{5A6FC834-E672-F745-A804-4E3DCD707AFA}" dt="2019-11-08T19:58:30.504" v="16" actId="20577"/>
        <pc:sldMkLst>
          <pc:docMk/>
          <pc:sldMk cId="2241261545" sldId="351"/>
        </pc:sldMkLst>
        <pc:spChg chg="mod">
          <ac:chgData name="Kinney, Kris Anne" userId="07bc3bd4-612e-4683-9e44-204af3bdea8d" providerId="ADAL" clId="{5A6FC834-E672-F745-A804-4E3DCD707AFA}" dt="2019-11-08T19:58:30.504" v="16" actId="20577"/>
          <ac:spMkLst>
            <pc:docMk/>
            <pc:sldMk cId="2241261545" sldId="351"/>
            <ac:spMk id="2" creationId="{00000000-0000-0000-0000-000000000000}"/>
          </ac:spMkLst>
        </pc:spChg>
      </pc:sldChg>
    </pc:docChg>
  </pc:docChgLst>
  <pc:docChgLst>
    <pc:chgData clId="Web-{A7905C93-5F25-4AA5-852F-C3BD57BABC73}"/>
  </pc:docChgLst>
  <pc:docChgLst>
    <pc:chgData name="Scarcella,Deanna M" userId="S::dscarcella@ets.org::3d1176cd-5e7a-406d-a939-96396449bd2e" providerId="AD" clId="Web-{3305FB98-1E51-A19A-F772-5B46F5934894}"/>
  </pc:docChgLst>
  <pc:docChgLst>
    <pc:chgData clId="Web-{156907DB-1AC9-4995-BBCB-D91C048A8F94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5738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45151-4D2A-0D45-ABEB-03242BC4B4A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45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45151-4D2A-0D45-ABEB-03242BC4B4A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48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45151-4D2A-0D45-ABEB-03242BC4B4A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29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45151-4D2A-0D45-ABEB-03242BC4B4A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92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3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45151-4D2A-0D45-ABEB-03242BC4B4A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53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45151-4D2A-0D45-ABEB-03242BC4B4A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89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_2.jpg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6810"/>
            <a:ext cx="9235440" cy="5294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9189"/>
            <a:ext cx="8253506" cy="1021556"/>
          </a:xfr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4049"/>
            <a:ext cx="8253506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77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DF44-244E-BE4B-8BC0-761F83667203}" type="datetime2">
              <a:rPr lang="en-US" smtClean="0"/>
              <a:pPr/>
              <a:t>Thursday, January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00A-B366-CC4B-9AE9-B2842C34D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4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428E-C41A-F64D-8FAF-90DCA34BB1D0}" type="datetime2">
              <a:rPr lang="en-US" smtClean="0"/>
              <a:pPr/>
              <a:t>Thursday, January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00A-B366-CC4B-9AE9-B2842C34D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5440" cy="534521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949189"/>
            <a:ext cx="8253506" cy="1021556"/>
          </a:xfr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4049"/>
            <a:ext cx="8253506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72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D62"/>
              </a:buClr>
              <a:buFont typeface="Wingdings" charset="2"/>
              <a:buChar char="§"/>
              <a:defRPr/>
            </a:lvl1pPr>
            <a:lvl2pPr>
              <a:buClr>
                <a:srgbClr val="002D62"/>
              </a:buClr>
              <a:buFont typeface="Wingdings" charset="2"/>
              <a:buChar char="§"/>
              <a:defRPr/>
            </a:lvl2pPr>
            <a:lvl3pPr>
              <a:buClr>
                <a:srgbClr val="002D62"/>
              </a:buClr>
              <a:buFont typeface="Wingdings" charset="2"/>
              <a:buChar char="§"/>
              <a:defRPr/>
            </a:lvl3pPr>
            <a:lvl4pPr>
              <a:buClr>
                <a:srgbClr val="002D62"/>
              </a:buClr>
              <a:buFont typeface="Wingdings" charset="2"/>
              <a:buChar char="§"/>
              <a:defRPr/>
            </a:lvl4pPr>
            <a:lvl5pPr>
              <a:buClr>
                <a:srgbClr val="002D62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BDF7-C156-8B4B-A857-0B5486927C5F}" type="datetime2">
              <a:rPr lang="en-US" smtClean="0"/>
              <a:pPr/>
              <a:t>Thursday, January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00A-B366-CC4B-9AE9-B2842C34D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529E-C482-5C4E-9133-C86D44589E15}" type="datetime2">
              <a:rPr lang="en-US" smtClean="0"/>
              <a:pPr/>
              <a:t>Thursday, January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00A-B366-CC4B-9AE9-B2842C34D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6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3023-3749-9B4D-B537-1C19A88066CC}" type="datetime2">
              <a:rPr lang="en-US" smtClean="0"/>
              <a:pPr/>
              <a:t>Thursday, January 2,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00A-B366-CC4B-9AE9-B2842C34D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3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227A-F149-1D4A-AD8D-5B9C8C30C63F}" type="datetime2">
              <a:rPr lang="en-US" smtClean="0"/>
              <a:pPr/>
              <a:t>Thursday, January 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00A-B366-CC4B-9AE9-B2842C34D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1097-0A47-D848-8FBD-B2126FF68BB8}" type="datetime2">
              <a:rPr lang="en-US" smtClean="0"/>
              <a:pPr/>
              <a:t>Thursday, January 2,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00A-B366-CC4B-9AE9-B2842C34D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4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CF0C-CEE2-3B4A-B1C4-C7CD78FEEF4F}" type="datetime2">
              <a:rPr lang="en-US" smtClean="0"/>
              <a:pPr/>
              <a:t>Thursday, January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00A-B366-CC4B-9AE9-B2842C34D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A88-88F4-7041-A792-C2BF78C83B15}" type="datetime2">
              <a:rPr lang="en-US" smtClean="0"/>
              <a:pPr/>
              <a:t>Thursday, January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D00A-B366-CC4B-9AE9-B2842C34D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409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3331" y="4767263"/>
            <a:ext cx="1817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D62"/>
                </a:solidFill>
                <a:latin typeface="Arial Narrow"/>
                <a:cs typeface="Arial Narrow"/>
              </a:defRPr>
            </a:lvl1pPr>
          </a:lstStyle>
          <a:p>
            <a:pPr defTabSz="342900">
              <a:buClrTx/>
            </a:pPr>
            <a:fld id="{DF5BCCDD-E6CA-9F4A-B9A3-C59F78BCD6AF}" type="datetime2">
              <a:rPr lang="en-US" kern="1200" smtClean="0">
                <a:ea typeface="+mn-ea"/>
              </a:rPr>
              <a:pPr defTabSz="342900">
                <a:buClrTx/>
              </a:pPr>
              <a:t>Thursday, January 2, 2020</a:t>
            </a:fld>
            <a:endParaRPr lang="en-US" kern="1200" dirty="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4769" y="4767263"/>
            <a:ext cx="50264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D62"/>
                </a:solidFill>
                <a:latin typeface="Arial Narrow"/>
                <a:cs typeface="Arial Narrow"/>
              </a:defRPr>
            </a:lvl1pPr>
          </a:lstStyle>
          <a:p>
            <a:pPr defTabSz="342900">
              <a:buClrTx/>
            </a:pPr>
            <a:endParaRPr lang="en-US" kern="1200" dirty="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3687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D62"/>
                </a:solidFill>
                <a:latin typeface="Arial Narrow"/>
                <a:cs typeface="Arial Narrow"/>
              </a:defRPr>
            </a:lvl1pPr>
          </a:lstStyle>
          <a:p>
            <a:pPr defTabSz="342900">
              <a:buClrTx/>
            </a:pPr>
            <a:fld id="{B0F8D00A-B366-CC4B-9AE9-B2842C34DBD7}" type="slidenum">
              <a:rPr lang="en-US" kern="1200" smtClean="0">
                <a:ea typeface="+mn-ea"/>
              </a:rPr>
              <a:pPr defTabSz="342900">
                <a:buClrTx/>
              </a:pPr>
              <a:t>‹#›</a:t>
            </a:fld>
            <a:endParaRPr lang="en-US" kern="1200">
              <a:ea typeface="+mn-ea"/>
            </a:endParaRPr>
          </a:p>
        </p:txBody>
      </p:sp>
      <p:pic>
        <p:nvPicPr>
          <p:cNvPr id="8" name="Picture 7" descr="signature-vertical-informal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29600" y="4698206"/>
            <a:ext cx="457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0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2700" b="1" kern="1200" cap="all">
          <a:solidFill>
            <a:srgbClr val="002D62"/>
          </a:solidFill>
          <a:latin typeface="Arial Narrow"/>
          <a:ea typeface="+mj-ea"/>
          <a:cs typeface="Arial Narrow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002D62"/>
        </a:buClr>
        <a:buFont typeface="Wingdings" charset="2"/>
        <a:buChar char="§"/>
        <a:defRPr sz="2400" kern="1200">
          <a:solidFill>
            <a:srgbClr val="002D62"/>
          </a:solidFill>
          <a:latin typeface="Arial Narrow"/>
          <a:ea typeface="+mn-ea"/>
          <a:cs typeface="Arial Narrow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002D62"/>
        </a:buClr>
        <a:buFont typeface="Wingdings" charset="2"/>
        <a:buChar char="§"/>
        <a:defRPr sz="2100" kern="1200">
          <a:solidFill>
            <a:srgbClr val="002D62"/>
          </a:solidFill>
          <a:latin typeface="Arial Narrow"/>
          <a:ea typeface="+mn-ea"/>
          <a:cs typeface="Arial Narrow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002D62"/>
        </a:buClr>
        <a:buFont typeface="Wingdings" charset="2"/>
        <a:buChar char="§"/>
        <a:defRPr sz="1800" kern="1200">
          <a:solidFill>
            <a:srgbClr val="002D62"/>
          </a:solidFill>
          <a:latin typeface="Arial Narrow"/>
          <a:ea typeface="+mn-ea"/>
          <a:cs typeface="Arial Narrow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002D62"/>
        </a:buClr>
        <a:buFont typeface="Wingdings" charset="2"/>
        <a:buChar char="§"/>
        <a:defRPr sz="1500" kern="1200">
          <a:solidFill>
            <a:srgbClr val="002D62"/>
          </a:solidFill>
          <a:latin typeface="Arial Narrow"/>
          <a:ea typeface="+mn-ea"/>
          <a:cs typeface="Arial Narrow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002D62"/>
        </a:buClr>
        <a:buFont typeface="Wingdings" charset="2"/>
        <a:buChar char="§"/>
        <a:defRPr sz="1500" kern="1200">
          <a:solidFill>
            <a:srgbClr val="002D62"/>
          </a:solidFill>
          <a:latin typeface="Arial Narrow"/>
          <a:ea typeface="+mn-ea"/>
          <a:cs typeface="Arial Narrow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9231" y="1949189"/>
            <a:ext cx="6286799" cy="1300813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Simulated Student Interviews for Preservice Elementary Science Teaching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0394" y="3198496"/>
            <a:ext cx="41126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n-US" sz="15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Anna  Maria Arias, Kennesaw State University</a:t>
            </a:r>
          </a:p>
          <a:p>
            <a:pPr defTabSz="342900">
              <a:buClrTx/>
            </a:pPr>
            <a:r>
              <a:rPr lang="en-US" sz="15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Elizabeth A. Davis,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367123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7778" y="841666"/>
            <a:ext cx="7617123" cy="340974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Prompt: Support a student to make sense of the data collected by three groups during the investigation to answer the investigation question: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“How does the weight of a solution compare to the weight of the materials used to make up the solution?”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Preservice teachers given time to prepare for the interaction ahead of time and then interact with the student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Simulated students have a protocol for responding to the student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Followed by a short interview. </a:t>
            </a:r>
          </a:p>
          <a:p>
            <a:endParaRPr lang="en-US" sz="1500" dirty="0"/>
          </a:p>
        </p:txBody>
      </p:sp>
      <p:pic>
        <p:nvPicPr>
          <p:cNvPr id="4" name="Picture 3" descr="Example of a data sheet where observations can be recorded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19" y="3393187"/>
            <a:ext cx="2023364" cy="15990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Example of a typed protocol for a simulated student.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33" y="3391997"/>
            <a:ext cx="41148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603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Overview of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Qualitative case study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(Miles,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Huberman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&amp; Saldana, 2014)</a:t>
            </a:r>
          </a:p>
          <a:p>
            <a:pPr lvl="1"/>
            <a:r>
              <a:rPr lang="en-US" sz="1725" dirty="0">
                <a:latin typeface="Arial" panose="020B0604020202020204" pitchFamily="34" charset="0"/>
                <a:cs typeface="Arial" panose="020B0604020202020204" pitchFamily="34" charset="0"/>
              </a:rPr>
              <a:t>Teaching practice and knowledge of 22 preservice elementary teachers</a:t>
            </a:r>
          </a:p>
          <a:p>
            <a:pPr lvl="1"/>
            <a:r>
              <a:rPr lang="en-US" sz="1725" dirty="0">
                <a:latin typeface="Arial" panose="020B0604020202020204" pitchFamily="34" charset="0"/>
                <a:cs typeface="Arial" panose="020B0604020202020204" pitchFamily="34" charset="0"/>
              </a:rPr>
              <a:t>Lesson plans and </a:t>
            </a:r>
            <a:r>
              <a:rPr lang="en-US" sz="1725" dirty="0" err="1">
                <a:latin typeface="Arial" panose="020B0604020202020204" pitchFamily="34" charset="0"/>
                <a:cs typeface="Arial" panose="020B0604020202020204" pitchFamily="34" charset="0"/>
              </a:rPr>
              <a:t>videorecords</a:t>
            </a:r>
            <a:r>
              <a:rPr lang="en-US" sz="1725" dirty="0">
                <a:latin typeface="Arial" panose="020B0604020202020204" pitchFamily="34" charset="0"/>
                <a:cs typeface="Arial" panose="020B0604020202020204" pitchFamily="34" charset="0"/>
              </a:rPr>
              <a:t> of simulated student interaction from all 22 preservice teachers</a:t>
            </a:r>
          </a:p>
          <a:p>
            <a:pPr lvl="1"/>
            <a:endParaRPr lang="en-US" sz="1725" dirty="0"/>
          </a:p>
        </p:txBody>
      </p:sp>
      <p:pic>
        <p:nvPicPr>
          <p:cNvPr id="5" name="Picture 4" descr="Handwritten page of experiment observations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575">
            <a:off x="1398279" y="2958288"/>
            <a:ext cx="2480050" cy="1805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Two women sitting at a table discussing a paper. One woman is writing on the paper.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23" y="2846269"/>
            <a:ext cx="2359504" cy="1728018"/>
          </a:xfrm>
          <a:prstGeom prst="rect">
            <a:avLst/>
          </a:prstGeom>
        </p:spPr>
      </p:pic>
      <p:pic>
        <p:nvPicPr>
          <p:cNvPr id="6" name="Picture 5" descr="Handwritten page of experiment observations.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384">
            <a:off x="6047492" y="2979479"/>
            <a:ext cx="1568057" cy="1772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05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Strengths and struggles in the preservice teachers’ practice and knowledge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Supporting students in analyzing data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Supporting students to construct evidence-based claims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Demonstrating science knowledge for teaching</a:t>
            </a:r>
          </a:p>
        </p:txBody>
      </p:sp>
    </p:spTree>
    <p:extLst>
      <p:ext uri="{BB962C8B-B14F-4D97-AF65-F5344CB8AC3E}">
        <p14:creationId xmlns:p14="http://schemas.microsoft.com/office/powerpoint/2010/main" val="224403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Findings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Strengths and struggles in the preservice teachers’ practice and knowledge</a:t>
            </a:r>
          </a:p>
          <a:p>
            <a:pPr lvl="1"/>
            <a:r>
              <a:rPr lang="en-US" strike="sngStrike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students in analyzing data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Supporting students to construct evidence-based claims</a:t>
            </a:r>
          </a:p>
          <a:p>
            <a:pPr lvl="1"/>
            <a:r>
              <a:rPr lang="en-US" strike="sngStrike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Demonstrating science knowledge for teaching</a:t>
            </a:r>
          </a:p>
        </p:txBody>
      </p:sp>
    </p:spTree>
    <p:extLst>
      <p:ext uri="{BB962C8B-B14F-4D97-AF65-F5344CB8AC3E}">
        <p14:creationId xmlns:p14="http://schemas.microsoft.com/office/powerpoint/2010/main" val="174647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EE7A-E583-6F48-85B7-3186EFCF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Supporting students to construct evidence-based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D73F9-D953-9F4E-AC52-7DE1A6D42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Strengths: Connecting claims to evidence (data) from the investigation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Struggles: Using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evidence to support a claim; supporting student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about how and why the evidence connects to the claim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Implications: Preservice teachers may need support in learning what constitutes adequate support for a claim. They have strengths to build on with regard to an inclination toward using evidence. </a:t>
            </a:r>
          </a:p>
        </p:txBody>
      </p:sp>
    </p:spTree>
    <p:extLst>
      <p:ext uri="{BB962C8B-B14F-4D97-AF65-F5344CB8AC3E}">
        <p14:creationId xmlns:p14="http://schemas.microsoft.com/office/powerpoint/2010/main" val="278591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Take-aways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7987" y="1063228"/>
            <a:ext cx="7230613" cy="3971168"/>
          </a:xfrm>
        </p:spPr>
        <p:txBody>
          <a:bodyPr>
            <a:normAutofit fontScale="25000" lnSpcReduction="20000"/>
          </a:bodyPr>
          <a:lstStyle/>
          <a:p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Highlights the complex nature of learning to teach – for example: </a:t>
            </a:r>
          </a:p>
          <a:p>
            <a:pPr lvl="1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A brief simulation explores and untangles two high-leverage science teaching practices and science knowledge for teaching</a:t>
            </a:r>
          </a:p>
          <a:p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Potential and limitations of simulated individual pedagogy</a:t>
            </a:r>
          </a:p>
          <a:p>
            <a:pPr lvl="1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Allows for comparison across time and across preservice teachers</a:t>
            </a:r>
          </a:p>
          <a:p>
            <a:pPr lvl="1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Helps us prepare for the methods course</a:t>
            </a:r>
          </a:p>
          <a:p>
            <a:pPr lvl="1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Shows nuances in preservice teachers’ abilities such as doing intellectual work for students (not in our original theory of action, but seems important to characterize)</a:t>
            </a:r>
          </a:p>
          <a:p>
            <a:pPr lvl="1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Limited in authenticity and complexity of enacted practices</a:t>
            </a:r>
          </a:p>
          <a:p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Missed opportunities for formative feedback</a:t>
            </a:r>
          </a:p>
          <a:p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New work: Transforming assessment into opportunity to learn</a:t>
            </a:r>
          </a:p>
          <a:p>
            <a:pPr marL="20574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4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8B38-48EB-CB43-8C9F-7F226CB7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Our lingering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7B4-3425-D441-B3AC-048BABD1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59" y="1200150"/>
            <a:ext cx="7466161" cy="394335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Conceptual challenges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Balancing between simulations as a learning experience and as an assessment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Making valid characterizations of knowledge and practice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Enhancing authenticity of the simulation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appropriate elementary science conceptual tasks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Characterizing doing the intellectual work separately from the other dimensions of interest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Characterizing plans versus enactments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Pragmatic challenges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interviewers in enacting the the simulated interview protocol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consistency across interviewers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Managing the logistics of running 30-50 interviews</a:t>
            </a:r>
          </a:p>
        </p:txBody>
      </p:sp>
    </p:spTree>
    <p:extLst>
      <p:ext uri="{BB962C8B-B14F-4D97-AF65-F5344CB8AC3E}">
        <p14:creationId xmlns:p14="http://schemas.microsoft.com/office/powerpoint/2010/main" val="95267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1216-B91E-4A41-89A1-392EC3B9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6179"/>
            <a:ext cx="8229600" cy="857250"/>
          </a:xfrm>
        </p:spPr>
        <p:txBody>
          <a:bodyPr>
            <a:noAutofit/>
          </a:bodyPr>
          <a:lstStyle/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Thank you to the preservice teacher participants.</a:t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27705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Elementary science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6172200" cy="38409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Elementary science teaching involves integrating science practices (e.g., analyzing data) with science content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(NGSS, 2013, NRC, 2012)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Atypical yet possible in U.S. classrooms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Banilower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et al., 2013;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Avraamidou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Zembal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-Saul, 2010)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Complex work to coordinate students, content, and context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(Lampert, 2001)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strategies to gauge and support beginning teachers’ abilities</a:t>
            </a:r>
          </a:p>
        </p:txBody>
      </p:sp>
    </p:spTree>
    <p:extLst>
      <p:ext uri="{BB962C8B-B14F-4D97-AF65-F5344CB8AC3E}">
        <p14:creationId xmlns:p14="http://schemas.microsoft.com/office/powerpoint/2010/main" val="40104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Our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0127" y="958164"/>
            <a:ext cx="7530859" cy="418533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How might using a simulated student interaction enable us to learn more about elementary teachers' abilities to teach science? 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are the affordances or limitations compared to other approaches such as assessing written lesson plans?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885" indent="-34163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characterizes preservice teachers’ practice and knowledge to support students to analyze data and construct evidence-based claims during a simulated student interaction and in written lesson plans?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5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Theoretical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Teaching as practice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(Lampert, 2010; Ball &amp; Forzani, 2009; Grossman &amp; McDonald, 2008)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Learning to teach: distributed, situated, and social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(Putnam &amp;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Borko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2000)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practice-based approach to teacher education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high-leverage teaching practices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(Ball &amp; Forzani, 2009)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content knowledge for teaching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(Ball, et al., 2009)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6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92E7-4ABA-1349-9C79-EAEEC0FA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Theory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36A1-4089-EE4D-A4A5-16AED7FB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4" y="999168"/>
            <a:ext cx="7638689" cy="414433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Actors, roles, and context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Preservice teacher as “teacher”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 educator as “student” (and then as interviewer)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Context: Information provided about previous work of the “class” along with investigative data collected by three “groups”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of teaching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high-leverage practices—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engaging students in analyzing 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supporting students in constructing evidence-based claims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—and science knowledge for teaching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Disciplinary core idea: conservation of mass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“Student” struggles to see how the investigative data demonstrate conservation of mass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“Teacher” needs to organize and represent three groups’ data, to allow the student to see patterns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Expected learning and assessment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Simulation serves as a pre-assessment of strengths and abilities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expect the simulated interaction will complement and extend what we can learn from analysis of written work</a:t>
            </a:r>
          </a:p>
        </p:txBody>
      </p:sp>
    </p:spTree>
    <p:extLst>
      <p:ext uri="{BB962C8B-B14F-4D97-AF65-F5344CB8AC3E}">
        <p14:creationId xmlns:p14="http://schemas.microsoft.com/office/powerpoint/2010/main" val="212720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79FB-2D17-6D46-B1B3-4E9FDE87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Assessment versus opportunity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63F63-BDC6-D749-BF40-882E65C94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 of program assessments in our program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Implications for theory of action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Actors and roles: Need an interviewer in addition to a simulated student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of teaching: Because this is a pre-assessment, we don’t expect ideal performance, but do open space for two high-leverage teaching practices as well as content knowledge for teaching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don’t build in opportunities for feedback because of the position in the program assessments – but with feedback, this experience could be a powerful lever for promoting preservice teacher learning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9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 Focal Teaching Practices and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85900" y="1200151"/>
            <a:ext cx="6172200" cy="2400300"/>
          </a:xfrm>
        </p:spPr>
        <p:txBody>
          <a:bodyPr>
            <a:normAutofit/>
          </a:bodyPr>
          <a:lstStyle/>
          <a:p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Supporting elementary students to analyze data</a:t>
            </a:r>
          </a:p>
          <a:p>
            <a:pPr lvl="1"/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Use a representation to analyze data</a:t>
            </a:r>
          </a:p>
          <a:p>
            <a:pPr lvl="1"/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Interpret representation to look for patterns or relationships</a:t>
            </a:r>
          </a:p>
        </p:txBody>
      </p:sp>
      <p:pic>
        <p:nvPicPr>
          <p:cNvPr id="4" name="Picture 3" descr="Example of a handwritten table that shows how the weight of salt, water, a cup, and salt water in the cup is consistent across three groups who did the experiment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45" y="3060292"/>
            <a:ext cx="4451509" cy="1766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29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 Focal Teaching Practices and Knowledge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85900" y="1200151"/>
            <a:ext cx="6172200" cy="229119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Supporting elementary students to analyze data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a representation to analyze data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Interpret representation to look for patterns or relationships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Supporting students to construct evidence-based claims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a claim to answer the investigation question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evidence and reasoning to support the claim</a:t>
            </a:r>
          </a:p>
          <a:p>
            <a:pPr lvl="1"/>
            <a:endParaRPr lang="en-US" dirty="0"/>
          </a:p>
        </p:txBody>
      </p:sp>
      <p:sp>
        <p:nvSpPr>
          <p:cNvPr id="5" name="Oval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945702" y="3697427"/>
            <a:ext cx="5252596" cy="12738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1350" kern="1200" dirty="0">
                <a:solidFill>
                  <a:prstClr val="black"/>
                </a:solidFill>
              </a:rPr>
              <a:t>I think ________ (claim). I think this because I saw _______ (evidence) . The reason for this is _________.</a:t>
            </a:r>
          </a:p>
        </p:txBody>
      </p:sp>
    </p:spTree>
    <p:extLst>
      <p:ext uri="{BB962C8B-B14F-4D97-AF65-F5344CB8AC3E}">
        <p14:creationId xmlns:p14="http://schemas.microsoft.com/office/powerpoint/2010/main" val="44699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8516319" cy="857250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 Focal Teaching Practices and Knowledge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16888" y="1243283"/>
            <a:ext cx="6267091" cy="340974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Supporting elementary students to analyze data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a representation to analyze data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Interpret representation to look for patterns or relationships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Supporting students to construct evidence-based claims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a claim to answer the investigation question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evidence and reasoning to support the claim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Science Knowledge for Teaching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Subject matter knowledge: conservation of mass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Pedagogical content knowledge (students, strategies, etc.)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615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1090</Words>
  <Application>Microsoft Office PowerPoint</Application>
  <PresentationFormat>On-screen Show (16:9)</PresentationFormat>
  <Paragraphs>112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Courier New</vt:lpstr>
      <vt:lpstr>Arial Narrow</vt:lpstr>
      <vt:lpstr>Calibri</vt:lpstr>
      <vt:lpstr>Arial</vt:lpstr>
      <vt:lpstr>Wingdings</vt:lpstr>
      <vt:lpstr>1_Office Theme</vt:lpstr>
      <vt:lpstr>Simulated Student Interviews for Preservice Elementary Science Teaching</vt:lpstr>
      <vt:lpstr>Elementary science teaching</vt:lpstr>
      <vt:lpstr>Our Questions</vt:lpstr>
      <vt:lpstr>Theoretical Framework</vt:lpstr>
      <vt:lpstr>Theory of action</vt:lpstr>
      <vt:lpstr>Assessment versus opportunity to learn</vt:lpstr>
      <vt:lpstr>The Focal Teaching Practices and Knowledge</vt:lpstr>
      <vt:lpstr>The Focal Teaching Practices and Knowledge (2)</vt:lpstr>
      <vt:lpstr>The Focal Teaching Practices and Knowledge (3)</vt:lpstr>
      <vt:lpstr>Interaction</vt:lpstr>
      <vt:lpstr>Overview of methods</vt:lpstr>
      <vt:lpstr>Findings</vt:lpstr>
      <vt:lpstr>Findings cont’d</vt:lpstr>
      <vt:lpstr>Supporting students to construct evidence-based claims</vt:lpstr>
      <vt:lpstr>Take-aways</vt:lpstr>
      <vt:lpstr>Our lingering questions</vt:lpstr>
      <vt:lpstr>Thank you to the preservice teacher participants.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Plenary #1</dc:title>
  <dc:creator>Mikeska, Jamie N</dc:creator>
  <cp:lastModifiedBy>Mikeska, Jamie N</cp:lastModifiedBy>
  <cp:revision>232</cp:revision>
  <dcterms:modified xsi:type="dcterms:W3CDTF">2020-01-02T20:24:45Z</dcterms:modified>
</cp:coreProperties>
</file>